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335B2C-89BE-477E-8D9F-CCB7F5ABF439}" v="17" dt="2026-06-17T14:12:59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9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Ganderton-Burns" userId="494304a1-9345-47b7-8eef-e49e9b15ec37" providerId="ADAL" clId="{B426F8C8-7B09-4607-9A2B-0B4A6C873F2A}"/>
    <pc:docChg chg="undo custSel addSld delSld modSld">
      <pc:chgData name="Rachel Ganderton-Burns" userId="494304a1-9345-47b7-8eef-e49e9b15ec37" providerId="ADAL" clId="{B426F8C8-7B09-4607-9A2B-0B4A6C873F2A}" dt="2026-06-17T14:14:44.654" v="2181" actId="1076"/>
      <pc:docMkLst>
        <pc:docMk/>
      </pc:docMkLst>
      <pc:sldChg chg="addSp modSp mod">
        <pc:chgData name="Rachel Ganderton-Burns" userId="494304a1-9345-47b7-8eef-e49e9b15ec37" providerId="ADAL" clId="{B426F8C8-7B09-4607-9A2B-0B4A6C873F2A}" dt="2026-06-17T14:14:44.654" v="2181" actId="1076"/>
        <pc:sldMkLst>
          <pc:docMk/>
          <pc:sldMk cId="0" sldId="256"/>
        </pc:sldMkLst>
        <pc:spChg chg="add mod">
          <ac:chgData name="Rachel Ganderton-Burns" userId="494304a1-9345-47b7-8eef-e49e9b15ec37" providerId="ADAL" clId="{B426F8C8-7B09-4607-9A2B-0B4A6C873F2A}" dt="2026-06-12T13:44:05.117" v="50" actId="20577"/>
          <ac:spMkLst>
            <pc:docMk/>
            <pc:sldMk cId="0" sldId="256"/>
            <ac:spMk id="6" creationId="{A31F2C88-DB54-CF97-45A7-9B808EA077C3}"/>
          </ac:spMkLst>
        </pc:spChg>
        <pc:graphicFrameChg chg="mod modGraphic">
          <ac:chgData name="Rachel Ganderton-Burns" userId="494304a1-9345-47b7-8eef-e49e9b15ec37" providerId="ADAL" clId="{B426F8C8-7B09-4607-9A2B-0B4A6C873F2A}" dt="2026-06-17T14:14:44.654" v="2181" actId="1076"/>
          <ac:graphicFrameMkLst>
            <pc:docMk/>
            <pc:sldMk cId="0" sldId="256"/>
            <ac:graphicFrameMk id="9" creationId="{00000000-0000-0000-0000-000000000000}"/>
          </ac:graphicFrameMkLst>
        </pc:graphicFrameChg>
        <pc:picChg chg="mod">
          <ac:chgData name="Rachel Ganderton-Burns" userId="494304a1-9345-47b7-8eef-e49e9b15ec37" providerId="ADAL" clId="{B426F8C8-7B09-4607-9A2B-0B4A6C873F2A}" dt="2026-06-12T14:26:30.011" v="1092" actId="14100"/>
          <ac:picMkLst>
            <pc:docMk/>
            <pc:sldMk cId="0" sldId="256"/>
            <ac:picMk id="16" creationId="{0F2C901D-9515-A240-0B7C-BE1FF01645E8}"/>
          </ac:picMkLst>
        </pc:picChg>
      </pc:sldChg>
      <pc:sldChg chg="addSp modSp mod">
        <pc:chgData name="Rachel Ganderton-Burns" userId="494304a1-9345-47b7-8eef-e49e9b15ec37" providerId="ADAL" clId="{B426F8C8-7B09-4607-9A2B-0B4A6C873F2A}" dt="2026-06-17T14:14:36.938" v="2180" actId="1076"/>
        <pc:sldMkLst>
          <pc:docMk/>
          <pc:sldMk cId="0" sldId="257"/>
        </pc:sldMkLst>
        <pc:spChg chg="add mod">
          <ac:chgData name="Rachel Ganderton-Burns" userId="494304a1-9345-47b7-8eef-e49e9b15ec37" providerId="ADAL" clId="{B426F8C8-7B09-4607-9A2B-0B4A6C873F2A}" dt="2026-06-12T13:44:18.201" v="65" actId="20577"/>
          <ac:spMkLst>
            <pc:docMk/>
            <pc:sldMk cId="0" sldId="257"/>
            <ac:spMk id="7" creationId="{4031D51F-7E6B-EAB7-7BFA-BE17D8E648CE}"/>
          </ac:spMkLst>
        </pc:spChg>
        <pc:graphicFrameChg chg="mod modGraphic">
          <ac:chgData name="Rachel Ganderton-Burns" userId="494304a1-9345-47b7-8eef-e49e9b15ec37" providerId="ADAL" clId="{B426F8C8-7B09-4607-9A2B-0B4A6C873F2A}" dt="2026-06-17T14:14:36.938" v="2180" actId="1076"/>
          <ac:graphicFrameMkLst>
            <pc:docMk/>
            <pc:sldMk cId="0" sldId="257"/>
            <ac:graphicFrameMk id="9" creationId="{00000000-0000-0000-0000-000000000000}"/>
          </ac:graphicFrameMkLst>
        </pc:graphicFrameChg>
        <pc:picChg chg="mod">
          <ac:chgData name="Rachel Ganderton-Burns" userId="494304a1-9345-47b7-8eef-e49e9b15ec37" providerId="ADAL" clId="{B426F8C8-7B09-4607-9A2B-0B4A6C873F2A}" dt="2026-06-15T12:05:52.773" v="1683" actId="14100"/>
          <ac:picMkLst>
            <pc:docMk/>
            <pc:sldMk cId="0" sldId="257"/>
            <ac:picMk id="16" creationId="{A6516FA8-B9BC-7790-3F0B-B7EB1A285643}"/>
          </ac:picMkLst>
        </pc:picChg>
      </pc:sldChg>
      <pc:sldChg chg="addSp modSp mod">
        <pc:chgData name="Rachel Ganderton-Burns" userId="494304a1-9345-47b7-8eef-e49e9b15ec37" providerId="ADAL" clId="{B426F8C8-7B09-4607-9A2B-0B4A6C873F2A}" dt="2026-06-17T14:14:27.476" v="2179" actId="1076"/>
        <pc:sldMkLst>
          <pc:docMk/>
          <pc:sldMk cId="0" sldId="258"/>
        </pc:sldMkLst>
        <pc:spChg chg="add mod">
          <ac:chgData name="Rachel Ganderton-Burns" userId="494304a1-9345-47b7-8eef-e49e9b15ec37" providerId="ADAL" clId="{B426F8C8-7B09-4607-9A2B-0B4A6C873F2A}" dt="2026-06-17T14:14:27.476" v="2179" actId="1076"/>
          <ac:spMkLst>
            <pc:docMk/>
            <pc:sldMk cId="0" sldId="258"/>
            <ac:spMk id="6" creationId="{FF15D9CB-579F-3690-BF3A-1245034B3758}"/>
          </ac:spMkLst>
        </pc:spChg>
        <pc:graphicFrameChg chg="mod modGraphic">
          <ac:chgData name="Rachel Ganderton-Burns" userId="494304a1-9345-47b7-8eef-e49e9b15ec37" providerId="ADAL" clId="{B426F8C8-7B09-4607-9A2B-0B4A6C873F2A}" dt="2026-06-17T14:14:20.318" v="2177" actId="1076"/>
          <ac:graphicFrameMkLst>
            <pc:docMk/>
            <pc:sldMk cId="0" sldId="258"/>
            <ac:graphicFrameMk id="9" creationId="{00000000-0000-0000-0000-000000000000}"/>
          </ac:graphicFrameMkLst>
        </pc:graphicFrameChg>
        <pc:picChg chg="mod">
          <ac:chgData name="Rachel Ganderton-Burns" userId="494304a1-9345-47b7-8eef-e49e9b15ec37" providerId="ADAL" clId="{B426F8C8-7B09-4607-9A2B-0B4A6C873F2A}" dt="2026-06-17T14:14:24.035" v="2178" actId="14100"/>
          <ac:picMkLst>
            <pc:docMk/>
            <pc:sldMk cId="0" sldId="258"/>
            <ac:picMk id="16" creationId="{1743356E-372A-0377-AFDD-8ACEA09CB7B2}"/>
          </ac:picMkLst>
        </pc:picChg>
      </pc:sldChg>
      <pc:sldChg chg="addSp modSp mod">
        <pc:chgData name="Rachel Ganderton-Burns" userId="494304a1-9345-47b7-8eef-e49e9b15ec37" providerId="ADAL" clId="{B426F8C8-7B09-4607-9A2B-0B4A6C873F2A}" dt="2026-06-17T14:13:12.854" v="2161" actId="20577"/>
        <pc:sldMkLst>
          <pc:docMk/>
          <pc:sldMk cId="0" sldId="259"/>
        </pc:sldMkLst>
        <pc:spChg chg="add mod">
          <ac:chgData name="Rachel Ganderton-Burns" userId="494304a1-9345-47b7-8eef-e49e9b15ec37" providerId="ADAL" clId="{B426F8C8-7B09-4607-9A2B-0B4A6C873F2A}" dt="2026-06-12T13:44:29.578" v="83" actId="20577"/>
          <ac:spMkLst>
            <pc:docMk/>
            <pc:sldMk cId="0" sldId="259"/>
            <ac:spMk id="7" creationId="{17E3273E-BD0B-D0D1-C00A-832BADE11E1D}"/>
          </ac:spMkLst>
        </pc:spChg>
        <pc:graphicFrameChg chg="mod modGraphic">
          <ac:chgData name="Rachel Ganderton-Burns" userId="494304a1-9345-47b7-8eef-e49e9b15ec37" providerId="ADAL" clId="{B426F8C8-7B09-4607-9A2B-0B4A6C873F2A}" dt="2026-06-17T14:13:12.854" v="2161" actId="20577"/>
          <ac:graphicFrameMkLst>
            <pc:docMk/>
            <pc:sldMk cId="0" sldId="259"/>
            <ac:graphicFrameMk id="9" creationId="{00000000-0000-0000-0000-000000000000}"/>
          </ac:graphicFrameMkLst>
        </pc:graphicFrameChg>
        <pc:picChg chg="mod">
          <ac:chgData name="Rachel Ganderton-Burns" userId="494304a1-9345-47b7-8eef-e49e9b15ec37" providerId="ADAL" clId="{B426F8C8-7B09-4607-9A2B-0B4A6C873F2A}" dt="2026-06-15T12:05:43.608" v="1682" actId="14100"/>
          <ac:picMkLst>
            <pc:docMk/>
            <pc:sldMk cId="0" sldId="259"/>
            <ac:picMk id="16" creationId="{901378E4-96FD-757F-329A-3AC1D875B2E4}"/>
          </ac:picMkLst>
        </pc:picChg>
      </pc:sldChg>
      <pc:sldChg chg="addSp modSp new del mod">
        <pc:chgData name="Rachel Ganderton-Burns" userId="494304a1-9345-47b7-8eef-e49e9b15ec37" providerId="ADAL" clId="{B426F8C8-7B09-4607-9A2B-0B4A6C873F2A}" dt="2026-06-17T14:00:58.188" v="2036" actId="47"/>
        <pc:sldMkLst>
          <pc:docMk/>
          <pc:sldMk cId="1517684973" sldId="260"/>
        </pc:sldMkLst>
        <pc:spChg chg="add">
          <ac:chgData name="Rachel Ganderton-Burns" userId="494304a1-9345-47b7-8eef-e49e9b15ec37" providerId="ADAL" clId="{B426F8C8-7B09-4607-9A2B-0B4A6C873F2A}" dt="2026-06-16T19:36:40.986" v="1701" actId="22"/>
          <ac:spMkLst>
            <pc:docMk/>
            <pc:sldMk cId="1517684973" sldId="260"/>
            <ac:spMk id="3" creationId="{C0234DFF-E4EF-E9AE-B0BF-EECD93AA529C}"/>
          </ac:spMkLst>
        </pc:spChg>
        <pc:spChg chg="add mod">
          <ac:chgData name="Rachel Ganderton-Burns" userId="494304a1-9345-47b7-8eef-e49e9b15ec37" providerId="ADAL" clId="{B426F8C8-7B09-4607-9A2B-0B4A6C873F2A}" dt="2026-06-16T19:38:05.533" v="1724" actId="20577"/>
          <ac:spMkLst>
            <pc:docMk/>
            <pc:sldMk cId="1517684973" sldId="260"/>
            <ac:spMk id="4" creationId="{F6042F14-7B1F-52C7-4695-4DBEB95F9313}"/>
          </ac:spMkLst>
        </pc:spChg>
        <pc:spChg chg="add mod">
          <ac:chgData name="Rachel Ganderton-Burns" userId="494304a1-9345-47b7-8eef-e49e9b15ec37" providerId="ADAL" clId="{B426F8C8-7B09-4607-9A2B-0B4A6C873F2A}" dt="2026-06-16T19:39:01.392" v="1738" actId="20577"/>
          <ac:spMkLst>
            <pc:docMk/>
            <pc:sldMk cId="1517684973" sldId="260"/>
            <ac:spMk id="6" creationId="{1541FA8B-882D-09CB-CE72-38E5B027F4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8F8F6"/>
          </a:solidFill>
          <a:ln>
            <a:solidFill>
              <a:srgbClr val="F8F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78426"/>
            <a:ext cx="17830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800" b="1">
                <a:solidFill>
                  <a:srgbClr val="041F43"/>
                </a:solidFill>
                <a:latin typeface="Aptos Display"/>
              </a:defRPr>
            </a:pP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7CL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2208" y="209158"/>
            <a:ext cx="2282741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41F43"/>
                </a:solidFill>
                <a:latin typeface="Aptos Display"/>
              </a:defRPr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804672"/>
            <a:ext cx="7132320" cy="22860"/>
          </a:xfrm>
          <a:prstGeom prst="rect">
            <a:avLst/>
          </a:prstGeom>
          <a:solidFill>
            <a:srgbClr val="C17E00"/>
          </a:solidFill>
          <a:ln>
            <a:solidFill>
              <a:srgbClr val="C17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978856"/>
              </p:ext>
            </p:extLst>
          </p:nvPr>
        </p:nvGraphicFramePr>
        <p:xfrm>
          <a:off x="128124" y="879249"/>
          <a:ext cx="14302553" cy="7275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3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39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939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39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17118"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9277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22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▣</a:t>
                      </a:r>
                    </a:p>
                    <a:p>
                      <a:pPr algn="ctr"/>
                      <a:r>
                        <a:rPr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Maths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Taylor</a:t>
                      </a:r>
                    </a:p>
                    <a:p>
                      <a:pPr algn="ctr"/>
                      <a:r>
                        <a:rPr lang="en-GB"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English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Mattison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⚗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Fitton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9277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C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¿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Spanish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Davies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◉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Dean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9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◒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 Prep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Egwuonwu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2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⌨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Computer 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Bailey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●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Molyneux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Gym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3259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A41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✝️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Catholic Life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Miss Duffy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⛪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Visit to St. Mary’s Church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King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</a:rPr>
                        <a:t>Mrs Knowles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</a:rPr>
                        <a:t>Mrs Knowles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</a:rPr>
                        <a:t>Mrs Knowles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8341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⚙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 &amp; Technology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Greenwood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A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☻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Drama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Agboke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✝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 Jackson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Kernohan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◎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Geography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World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8008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3C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Mattison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♫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Doughty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10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♡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Personal Development 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Arden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Parent’s 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6" name="Picture 15" descr="St Philip Howard Catholic Voluntary ...">
            <a:extLst>
              <a:ext uri="{FF2B5EF4-FFF2-40B4-BE49-F238E27FC236}">
                <a16:creationId xmlns:a16="http://schemas.microsoft.com/office/drawing/2014/main" id="{0F2C901D-9515-A240-0B7C-BE1FF01645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454"/>
          <a:stretch>
            <a:fillRect/>
          </a:stretch>
        </p:blipFill>
        <p:spPr>
          <a:xfrm>
            <a:off x="13806214" y="149167"/>
            <a:ext cx="624461" cy="70788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31F2C88-DB54-CF97-45A7-9B808EA077C3}"/>
              </a:ext>
            </a:extLst>
          </p:cNvPr>
          <p:cNvSpPr/>
          <p:nvPr/>
        </p:nvSpPr>
        <p:spPr>
          <a:xfrm>
            <a:off x="9304836" y="200549"/>
            <a:ext cx="3869055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EE0000"/>
                </a:solidFill>
              </a:rPr>
              <a:t>Mrs Knowles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8F8F6"/>
          </a:solidFill>
          <a:ln>
            <a:solidFill>
              <a:srgbClr val="F8F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8"/>
          </a:solidFill>
          <a:ln>
            <a:solidFill>
              <a:srgbClr val="FAFA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91440"/>
            <a:ext cx="81624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041F43"/>
                </a:solidFill>
                <a:latin typeface="Aptos Display"/>
              </a:defRPr>
            </a:pP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7FI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5477" y="158713"/>
            <a:ext cx="2282741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41F43"/>
                </a:solidFill>
                <a:latin typeface="Aptos Display"/>
              </a:defRPr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804672"/>
            <a:ext cx="7132320" cy="22860"/>
          </a:xfrm>
          <a:prstGeom prst="rect">
            <a:avLst/>
          </a:prstGeom>
          <a:solidFill>
            <a:srgbClr val="C17E00"/>
          </a:solidFill>
          <a:ln>
            <a:solidFill>
              <a:srgbClr val="C17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480046"/>
              </p:ext>
            </p:extLst>
          </p:nvPr>
        </p:nvGraphicFramePr>
        <p:xfrm>
          <a:off x="274319" y="908882"/>
          <a:ext cx="14156357" cy="7320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72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4158"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4904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22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▣</a:t>
                      </a:r>
                    </a:p>
                    <a:p>
                      <a:pPr algn="ctr"/>
                      <a:r>
                        <a:rPr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Maths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Taylor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English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Waters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⚗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Birkitt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21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0755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C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⌨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Computer Science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 Bailey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●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Molyneux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Gym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⚙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 &amp; Technology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A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☻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Drama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Agboke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✝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 Neves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4904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A41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⛪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Visit to St. Mary’s Church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King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✝️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Catholic Life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Taylor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6314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Kernohan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◎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Geography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World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♫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Doughty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10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♡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Personal Development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 Jackson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¿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Spanish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Davies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4904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3C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Waters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◉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Art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9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◒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 Prep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Egwuonwu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11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2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orm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Time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Parents’ 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6" name="Picture 15" descr="St Philip Howard Catholic Voluntary ...">
            <a:extLst>
              <a:ext uri="{FF2B5EF4-FFF2-40B4-BE49-F238E27FC236}">
                <a16:creationId xmlns:a16="http://schemas.microsoft.com/office/drawing/2014/main" id="{A6516FA8-B9BC-7790-3F0B-B7EB1A2856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454"/>
          <a:stretch>
            <a:fillRect/>
          </a:stretch>
        </p:blipFill>
        <p:spPr>
          <a:xfrm>
            <a:off x="13806214" y="149167"/>
            <a:ext cx="624461" cy="70788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031D51F-7E6B-EAB7-7BFA-BE17D8E648CE}"/>
              </a:ext>
            </a:extLst>
          </p:cNvPr>
          <p:cNvSpPr/>
          <p:nvPr/>
        </p:nvSpPr>
        <p:spPr>
          <a:xfrm>
            <a:off x="9304836" y="200549"/>
            <a:ext cx="3869055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EE0000"/>
                </a:solidFill>
              </a:rPr>
              <a:t>Mr Taylor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8F8F6"/>
          </a:solidFill>
          <a:ln>
            <a:solidFill>
              <a:srgbClr val="F8F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-274320" y="0"/>
            <a:ext cx="14630400" cy="8229600"/>
          </a:xfrm>
          <a:prstGeom prst="rect">
            <a:avLst/>
          </a:prstGeom>
          <a:solidFill>
            <a:srgbClr val="FAFAF8"/>
          </a:solidFill>
          <a:ln>
            <a:solidFill>
              <a:srgbClr val="FAFA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91440"/>
            <a:ext cx="102624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041F43"/>
                </a:solidFill>
                <a:latin typeface="Aptos Display"/>
              </a:defRPr>
            </a:pP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00563" y="189119"/>
            <a:ext cx="2282741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41F43"/>
                </a:solidFill>
                <a:latin typeface="Aptos Display"/>
              </a:defRPr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804672"/>
            <a:ext cx="7132320" cy="22860"/>
          </a:xfrm>
          <a:prstGeom prst="rect">
            <a:avLst/>
          </a:prstGeom>
          <a:solidFill>
            <a:srgbClr val="C17E00"/>
          </a:solidFill>
          <a:ln>
            <a:solidFill>
              <a:srgbClr val="C17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93080"/>
              </p:ext>
            </p:extLst>
          </p:nvPr>
        </p:nvGraphicFramePr>
        <p:xfrm>
          <a:off x="320040" y="851754"/>
          <a:ext cx="13957656" cy="729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3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3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43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34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434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0652"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7153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22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▣</a:t>
                      </a:r>
                    </a:p>
                    <a:p>
                      <a:pPr algn="ctr"/>
                      <a:r>
                        <a:rPr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Maths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Arden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English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Worley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⚗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Knowles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25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7153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C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☻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Drama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Agboke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26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✝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G-Burns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9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Kernohan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◎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Geography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World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♫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Doughty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10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9573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A41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</a:p>
                    <a:p>
                      <a:pPr algn="ctr"/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✝️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Catholic Life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⛪ 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Visit to St. Mary’s Church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KIng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9573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♡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Personal Development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Fitton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¿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Spanish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Garcia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20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◉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Art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9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◒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 Prep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Egwuonwu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11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2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⌨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Computer Science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 Bailey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9573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3C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Worley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●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Dearden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⚙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 &amp; Technology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12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Parents’ 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6" name="Picture 15" descr="St Philip Howard Catholic Voluntary ...">
            <a:extLst>
              <a:ext uri="{FF2B5EF4-FFF2-40B4-BE49-F238E27FC236}">
                <a16:creationId xmlns:a16="http://schemas.microsoft.com/office/drawing/2014/main" id="{1743356E-372A-0377-AFDD-8ACEA09CB7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454"/>
          <a:stretch>
            <a:fillRect/>
          </a:stretch>
        </p:blipFill>
        <p:spPr>
          <a:xfrm>
            <a:off x="13832255" y="149167"/>
            <a:ext cx="598420" cy="67836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F15D9CB-579F-3690-BF3A-1245034B3758}"/>
              </a:ext>
            </a:extLst>
          </p:cNvPr>
          <p:cNvSpPr/>
          <p:nvPr/>
        </p:nvSpPr>
        <p:spPr>
          <a:xfrm>
            <a:off x="9460782" y="137606"/>
            <a:ext cx="3869055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EE0000"/>
                </a:solidFill>
              </a:rPr>
              <a:t>Mr Greenwood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8F8F6"/>
          </a:solidFill>
          <a:ln>
            <a:solidFill>
              <a:srgbClr val="F8F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8"/>
          </a:solidFill>
          <a:ln>
            <a:solidFill>
              <a:srgbClr val="FAFA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71602" y="172027"/>
            <a:ext cx="103265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041F43"/>
                </a:solidFill>
                <a:latin typeface="Aptos Display"/>
              </a:defRPr>
            </a:pP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5819" y="211979"/>
            <a:ext cx="2282741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41F43"/>
                </a:solidFill>
                <a:latin typeface="Aptos Display"/>
              </a:defRPr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804672"/>
            <a:ext cx="7132320" cy="22860"/>
          </a:xfrm>
          <a:prstGeom prst="rect">
            <a:avLst/>
          </a:prstGeom>
          <a:solidFill>
            <a:srgbClr val="C17E00"/>
          </a:solidFill>
          <a:ln>
            <a:solidFill>
              <a:srgbClr val="C17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071709"/>
              </p:ext>
            </p:extLst>
          </p:nvPr>
        </p:nvGraphicFramePr>
        <p:xfrm>
          <a:off x="320040" y="916985"/>
          <a:ext cx="13970728" cy="7314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726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86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96981"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981"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22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▣</a:t>
                      </a:r>
                    </a:p>
                    <a:p>
                      <a:pPr algn="ctr"/>
                      <a:r>
                        <a:rPr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Maths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Miss Duffy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English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Elliott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⚗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McGill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25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1738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C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★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◎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Geography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World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7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♫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Doughty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10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♡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Personal Development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Birkitt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21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2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¿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Spanish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Davies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23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◉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Dean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9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6981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A41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⛪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Visit to St. Mary’s Church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King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✝️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Catholic Life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Waters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Waters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Waters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Waters</a:t>
                      </a: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5162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◒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 Prep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Egwuonwu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2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⌨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Computer Science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Bailey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●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Dearden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⚙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 &amp; Technology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Greenwood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A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☻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Drama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 Agboke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6981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3C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  <a:endParaRPr lang="en-GB"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0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▤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GB" sz="1800" b="1" dirty="0" err="1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</a:t>
                      </a: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Elliott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✝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 Jackson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3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▥</a:t>
                      </a:r>
                    </a:p>
                    <a:p>
                      <a:pPr algn="ctr"/>
                      <a:r>
                        <a:rPr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Mrs Kernohan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8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👥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Time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Room 4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Parents’ 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Assembly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0F1928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Hall</a:t>
                      </a:r>
                      <a:endParaRPr sz="1800" b="1" dirty="0">
                        <a:solidFill>
                          <a:srgbClr val="0F1928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6" name="Picture 15" descr="St Philip Howard Catholic Voluntary ...">
            <a:extLst>
              <a:ext uri="{FF2B5EF4-FFF2-40B4-BE49-F238E27FC236}">
                <a16:creationId xmlns:a16="http://schemas.microsoft.com/office/drawing/2014/main" id="{901378E4-96FD-757F-329A-3AC1D875B2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454"/>
          <a:stretch>
            <a:fillRect/>
          </a:stretch>
        </p:blipFill>
        <p:spPr>
          <a:xfrm>
            <a:off x="13753345" y="149167"/>
            <a:ext cx="677330" cy="76781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7E3273E-BD0B-D0D1-C00A-832BADE11E1D}"/>
              </a:ext>
            </a:extLst>
          </p:cNvPr>
          <p:cNvSpPr/>
          <p:nvPr/>
        </p:nvSpPr>
        <p:spPr>
          <a:xfrm>
            <a:off x="9304836" y="200549"/>
            <a:ext cx="3869055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rgbClr val="EE0000"/>
                </a:solidFill>
              </a:rPr>
              <a:t>Mrs Waters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727</Words>
  <Application>Microsoft Office PowerPoint</Application>
  <PresentationFormat>Custom</PresentationFormat>
  <Paragraphs>469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Rachel Ganderton-Burns</dc:creator>
  <cp:keywords/>
  <dc:description>generated using python-pptx</dc:description>
  <cp:lastModifiedBy>Rachel Ganderton-Burns</cp:lastModifiedBy>
  <cp:revision>2</cp:revision>
  <dcterms:created xsi:type="dcterms:W3CDTF">2013-01-27T09:14:16Z</dcterms:created>
  <dcterms:modified xsi:type="dcterms:W3CDTF">2026-06-17T14:14:44Z</dcterms:modified>
  <cp:category/>
</cp:coreProperties>
</file>