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3771900" cy="53213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3C62C-5292-4D09-86D8-594F9B042B2E}" v="54" dt="2026-02-05T16:07:45.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0" d="100"/>
          <a:sy n="100" d="100"/>
        </p:scale>
        <p:origin x="194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Wright" userId="6369066f-3ed1-4240-bbcd-d80403f5de2b" providerId="ADAL" clId="{9B477BC2-6D97-464D-9DF6-6965744FBE1C}"/>
    <pc:docChg chg="undo custSel modSld modNotesMaster">
      <pc:chgData name="Victoria Wright" userId="6369066f-3ed1-4240-bbcd-d80403f5de2b" providerId="ADAL" clId="{9B477BC2-6D97-464D-9DF6-6965744FBE1C}" dt="2026-02-05T16:08:25.083" v="1395" actId="167"/>
      <pc:docMkLst>
        <pc:docMk/>
      </pc:docMkLst>
      <pc:sldChg chg="addSp delSp modSp mod">
        <pc:chgData name="Victoria Wright" userId="6369066f-3ed1-4240-bbcd-d80403f5de2b" providerId="ADAL" clId="{9B477BC2-6D97-464D-9DF6-6965744FBE1C}" dt="2026-02-05T13:42:56.008" v="559" actId="1076"/>
        <pc:sldMkLst>
          <pc:docMk/>
          <pc:sldMk cId="0" sldId="257"/>
        </pc:sldMkLst>
        <pc:spChg chg="add mod ord">
          <ac:chgData name="Victoria Wright" userId="6369066f-3ed1-4240-bbcd-d80403f5de2b" providerId="ADAL" clId="{9B477BC2-6D97-464D-9DF6-6965744FBE1C}" dt="2026-02-05T13:42:38.333" v="555" actId="1076"/>
          <ac:spMkLst>
            <pc:docMk/>
            <pc:sldMk cId="0" sldId="257"/>
            <ac:spMk id="7" creationId="{D0130BEE-34AF-FF91-2E2D-780E0768F608}"/>
          </ac:spMkLst>
        </pc:spChg>
        <pc:spChg chg="del">
          <ac:chgData name="Victoria Wright" userId="6369066f-3ed1-4240-bbcd-d80403f5de2b" providerId="ADAL" clId="{9B477BC2-6D97-464D-9DF6-6965744FBE1C}" dt="2026-02-05T13:28:15.743" v="313" actId="478"/>
          <ac:spMkLst>
            <pc:docMk/>
            <pc:sldMk cId="0" sldId="257"/>
            <ac:spMk id="14" creationId="{00000000-0000-0000-0000-000000000000}"/>
          </ac:spMkLst>
        </pc:spChg>
        <pc:spChg chg="mod">
          <ac:chgData name="Victoria Wright" userId="6369066f-3ed1-4240-bbcd-d80403f5de2b" providerId="ADAL" clId="{9B477BC2-6D97-464D-9DF6-6965744FBE1C}" dt="2026-02-05T13:42:23.672" v="552" actId="14100"/>
          <ac:spMkLst>
            <pc:docMk/>
            <pc:sldMk cId="0" sldId="257"/>
            <ac:spMk id="16" creationId="{00000000-0000-0000-0000-000000000000}"/>
          </ac:spMkLst>
        </pc:spChg>
        <pc:spChg chg="mod">
          <ac:chgData name="Victoria Wright" userId="6369066f-3ed1-4240-bbcd-d80403f5de2b" providerId="ADAL" clId="{9B477BC2-6D97-464D-9DF6-6965744FBE1C}" dt="2026-02-05T13:42:52.411" v="558" actId="1076"/>
          <ac:spMkLst>
            <pc:docMk/>
            <pc:sldMk cId="0" sldId="257"/>
            <ac:spMk id="17" creationId="{00000000-0000-0000-0000-000000000000}"/>
          </ac:spMkLst>
        </pc:spChg>
        <pc:spChg chg="mod">
          <ac:chgData name="Victoria Wright" userId="6369066f-3ed1-4240-bbcd-d80403f5de2b" providerId="ADAL" clId="{9B477BC2-6D97-464D-9DF6-6965744FBE1C}" dt="2026-02-05T13:42:15.986" v="550" actId="1076"/>
          <ac:spMkLst>
            <pc:docMk/>
            <pc:sldMk cId="0" sldId="257"/>
            <ac:spMk id="18" creationId="{00000000-0000-0000-0000-000000000000}"/>
          </ac:spMkLst>
        </pc:spChg>
        <pc:spChg chg="mod">
          <ac:chgData name="Victoria Wright" userId="6369066f-3ed1-4240-bbcd-d80403f5de2b" providerId="ADAL" clId="{9B477BC2-6D97-464D-9DF6-6965744FBE1C}" dt="2026-02-05T13:42:18.688" v="551" actId="1076"/>
          <ac:spMkLst>
            <pc:docMk/>
            <pc:sldMk cId="0" sldId="257"/>
            <ac:spMk id="19" creationId="{A22E038B-3FFE-A66E-540F-64F60ED095E8}"/>
          </ac:spMkLst>
        </pc:spChg>
        <pc:spChg chg="mod">
          <ac:chgData name="Victoria Wright" userId="6369066f-3ed1-4240-bbcd-d80403f5de2b" providerId="ADAL" clId="{9B477BC2-6D97-464D-9DF6-6965744FBE1C}" dt="2026-02-05T13:42:56.008" v="559" actId="1076"/>
          <ac:spMkLst>
            <pc:docMk/>
            <pc:sldMk cId="0" sldId="257"/>
            <ac:spMk id="20" creationId="{FC8CEDC5-FB23-7879-B18C-A11D4F83336F}"/>
          </ac:spMkLst>
        </pc:spChg>
        <pc:spChg chg="mod ord">
          <ac:chgData name="Victoria Wright" userId="6369066f-3ed1-4240-bbcd-d80403f5de2b" providerId="ADAL" clId="{9B477BC2-6D97-464D-9DF6-6965744FBE1C}" dt="2026-02-05T13:42:41.643" v="556" actId="167"/>
          <ac:spMkLst>
            <pc:docMk/>
            <pc:sldMk cId="0" sldId="257"/>
            <ac:spMk id="22" creationId="{BD8700D8-76EE-EF06-BE8D-49F4BC339E20}"/>
          </ac:spMkLst>
        </pc:spChg>
      </pc:sldChg>
      <pc:sldChg chg="modSp mod">
        <pc:chgData name="Victoria Wright" userId="6369066f-3ed1-4240-bbcd-d80403f5de2b" providerId="ADAL" clId="{9B477BC2-6D97-464D-9DF6-6965744FBE1C}" dt="2026-02-05T13:30:16.158" v="348" actId="1076"/>
        <pc:sldMkLst>
          <pc:docMk/>
          <pc:sldMk cId="0" sldId="258"/>
        </pc:sldMkLst>
        <pc:spChg chg="mod">
          <ac:chgData name="Victoria Wright" userId="6369066f-3ed1-4240-bbcd-d80403f5de2b" providerId="ADAL" clId="{9B477BC2-6D97-464D-9DF6-6965744FBE1C}" dt="2026-02-05T13:09:57.356" v="43" actId="1076"/>
          <ac:spMkLst>
            <pc:docMk/>
            <pc:sldMk cId="0" sldId="258"/>
            <ac:spMk id="2" creationId="{E5735F1E-C28E-1A2B-E3D2-BEB9485A3434}"/>
          </ac:spMkLst>
        </pc:spChg>
        <pc:spChg chg="mod">
          <ac:chgData name="Victoria Wright" userId="6369066f-3ed1-4240-bbcd-d80403f5de2b" providerId="ADAL" clId="{9B477BC2-6D97-464D-9DF6-6965744FBE1C}" dt="2026-02-05T13:18:37.675" v="118" actId="14100"/>
          <ac:spMkLst>
            <pc:docMk/>
            <pc:sldMk cId="0" sldId="258"/>
            <ac:spMk id="3" creationId="{00000000-0000-0000-0000-000000000000}"/>
          </ac:spMkLst>
        </pc:spChg>
        <pc:spChg chg="mod">
          <ac:chgData name="Victoria Wright" userId="6369066f-3ed1-4240-bbcd-d80403f5de2b" providerId="ADAL" clId="{9B477BC2-6D97-464D-9DF6-6965744FBE1C}" dt="2026-02-05T13:10:43.208" v="45" actId="1076"/>
          <ac:spMkLst>
            <pc:docMk/>
            <pc:sldMk cId="0" sldId="258"/>
            <ac:spMk id="4" creationId="{00000000-0000-0000-0000-000000000000}"/>
          </ac:spMkLst>
        </pc:spChg>
        <pc:spChg chg="mod">
          <ac:chgData name="Victoria Wright" userId="6369066f-3ed1-4240-bbcd-d80403f5de2b" providerId="ADAL" clId="{9B477BC2-6D97-464D-9DF6-6965744FBE1C}" dt="2026-02-05T13:30:16.158" v="348" actId="1076"/>
          <ac:spMkLst>
            <pc:docMk/>
            <pc:sldMk cId="0" sldId="258"/>
            <ac:spMk id="10" creationId="{00000000-0000-0000-0000-000000000000}"/>
          </ac:spMkLst>
        </pc:spChg>
        <pc:spChg chg="mod">
          <ac:chgData name="Victoria Wright" userId="6369066f-3ed1-4240-bbcd-d80403f5de2b" providerId="ADAL" clId="{9B477BC2-6D97-464D-9DF6-6965744FBE1C}" dt="2026-02-05T13:08:50.953" v="28" actId="948"/>
          <ac:spMkLst>
            <pc:docMk/>
            <pc:sldMk cId="0" sldId="258"/>
            <ac:spMk id="13" creationId="{00000000-0000-0000-0000-000000000000}"/>
          </ac:spMkLst>
        </pc:spChg>
        <pc:spChg chg="mod">
          <ac:chgData name="Victoria Wright" userId="6369066f-3ed1-4240-bbcd-d80403f5de2b" providerId="ADAL" clId="{9B477BC2-6D97-464D-9DF6-6965744FBE1C}" dt="2026-02-05T13:18:45.319" v="119" actId="1076"/>
          <ac:spMkLst>
            <pc:docMk/>
            <pc:sldMk cId="0" sldId="258"/>
            <ac:spMk id="14" creationId="{00000000-0000-0000-0000-000000000000}"/>
          </ac:spMkLst>
        </pc:spChg>
        <pc:spChg chg="mod">
          <ac:chgData name="Victoria Wright" userId="6369066f-3ed1-4240-bbcd-d80403f5de2b" providerId="ADAL" clId="{9B477BC2-6D97-464D-9DF6-6965744FBE1C}" dt="2026-02-05T13:18:48.880" v="120" actId="1076"/>
          <ac:spMkLst>
            <pc:docMk/>
            <pc:sldMk cId="0" sldId="258"/>
            <ac:spMk id="15" creationId="{366614E1-0163-981F-40D1-527ABFB16E2B}"/>
          </ac:spMkLst>
        </pc:spChg>
      </pc:sldChg>
      <pc:sldChg chg="addSp delSp modSp mod">
        <pc:chgData name="Victoria Wright" userId="6369066f-3ed1-4240-bbcd-d80403f5de2b" providerId="ADAL" clId="{9B477BC2-6D97-464D-9DF6-6965744FBE1C}" dt="2026-02-05T16:05:13.191" v="1341" actId="14100"/>
        <pc:sldMkLst>
          <pc:docMk/>
          <pc:sldMk cId="0" sldId="259"/>
        </pc:sldMkLst>
        <pc:spChg chg="mod">
          <ac:chgData name="Victoria Wright" userId="6369066f-3ed1-4240-bbcd-d80403f5de2b" providerId="ADAL" clId="{9B477BC2-6D97-464D-9DF6-6965744FBE1C}" dt="2026-02-05T13:24:09.293" v="266" actId="14100"/>
          <ac:spMkLst>
            <pc:docMk/>
            <pc:sldMk cId="0" sldId="259"/>
            <ac:spMk id="3" creationId="{00000000-0000-0000-0000-000000000000}"/>
          </ac:spMkLst>
        </pc:spChg>
        <pc:spChg chg="del">
          <ac:chgData name="Victoria Wright" userId="6369066f-3ed1-4240-bbcd-d80403f5de2b" providerId="ADAL" clId="{9B477BC2-6D97-464D-9DF6-6965744FBE1C}" dt="2026-02-05T16:04:58.248" v="1337" actId="478"/>
          <ac:spMkLst>
            <pc:docMk/>
            <pc:sldMk cId="0" sldId="259"/>
            <ac:spMk id="7" creationId="{00000000-0000-0000-0000-000000000000}"/>
          </ac:spMkLst>
        </pc:spChg>
        <pc:spChg chg="mod">
          <ac:chgData name="Victoria Wright" userId="6369066f-3ed1-4240-bbcd-d80403f5de2b" providerId="ADAL" clId="{9B477BC2-6D97-464D-9DF6-6965744FBE1C}" dt="2026-02-05T13:25:16.402" v="299" actId="20577"/>
          <ac:spMkLst>
            <pc:docMk/>
            <pc:sldMk cId="0" sldId="259"/>
            <ac:spMk id="11" creationId="{00000000-0000-0000-0000-000000000000}"/>
          </ac:spMkLst>
        </pc:spChg>
        <pc:spChg chg="mod">
          <ac:chgData name="Victoria Wright" userId="6369066f-3ed1-4240-bbcd-d80403f5de2b" providerId="ADAL" clId="{9B477BC2-6D97-464D-9DF6-6965744FBE1C}" dt="2026-02-05T13:41:59.248" v="548" actId="20577"/>
          <ac:spMkLst>
            <pc:docMk/>
            <pc:sldMk cId="0" sldId="259"/>
            <ac:spMk id="20" creationId="{00000000-0000-0000-0000-000000000000}"/>
          </ac:spMkLst>
        </pc:spChg>
        <pc:spChg chg="mod">
          <ac:chgData name="Victoria Wright" userId="6369066f-3ed1-4240-bbcd-d80403f5de2b" providerId="ADAL" clId="{9B477BC2-6D97-464D-9DF6-6965744FBE1C}" dt="2026-02-05T13:43:46.692" v="565" actId="948"/>
          <ac:spMkLst>
            <pc:docMk/>
            <pc:sldMk cId="0" sldId="259"/>
            <ac:spMk id="22" creationId="{00000000-0000-0000-0000-000000000000}"/>
          </ac:spMkLst>
        </pc:spChg>
        <pc:picChg chg="add mod">
          <ac:chgData name="Victoria Wright" userId="6369066f-3ed1-4240-bbcd-d80403f5de2b" providerId="ADAL" clId="{9B477BC2-6D97-464D-9DF6-6965744FBE1C}" dt="2026-02-05T16:05:13.191" v="1341" actId="14100"/>
          <ac:picMkLst>
            <pc:docMk/>
            <pc:sldMk cId="0" sldId="259"/>
            <ac:picMk id="2050" creationId="{15BEF6DF-CD7D-9DF6-6BBD-F8B1919849DD}"/>
          </ac:picMkLst>
        </pc:picChg>
      </pc:sldChg>
      <pc:sldChg chg="addSp delSp modSp mod">
        <pc:chgData name="Victoria Wright" userId="6369066f-3ed1-4240-bbcd-d80403f5de2b" providerId="ADAL" clId="{9B477BC2-6D97-464D-9DF6-6965744FBE1C}" dt="2026-02-05T16:05:42.984" v="1348" actId="167"/>
        <pc:sldMkLst>
          <pc:docMk/>
          <pc:sldMk cId="0" sldId="260"/>
        </pc:sldMkLst>
        <pc:spChg chg="mod">
          <ac:chgData name="Victoria Wright" userId="6369066f-3ed1-4240-bbcd-d80403f5de2b" providerId="ADAL" clId="{9B477BC2-6D97-464D-9DF6-6965744FBE1C}" dt="2026-02-05T13:36:23.752" v="450" actId="1076"/>
          <ac:spMkLst>
            <pc:docMk/>
            <pc:sldMk cId="0" sldId="260"/>
            <ac:spMk id="2" creationId="{021D77F7-ABDD-BFCC-051A-8CFCB6755D0A}"/>
          </ac:spMkLst>
        </pc:spChg>
        <pc:spChg chg="mod">
          <ac:chgData name="Victoria Wright" userId="6369066f-3ed1-4240-bbcd-d80403f5de2b" providerId="ADAL" clId="{9B477BC2-6D97-464D-9DF6-6965744FBE1C}" dt="2026-02-05T13:38:56.705" v="510" actId="14100"/>
          <ac:spMkLst>
            <pc:docMk/>
            <pc:sldMk cId="0" sldId="260"/>
            <ac:spMk id="3" creationId="{00000000-0000-0000-0000-000000000000}"/>
          </ac:spMkLst>
        </pc:spChg>
        <pc:spChg chg="del">
          <ac:chgData name="Victoria Wright" userId="6369066f-3ed1-4240-bbcd-d80403f5de2b" providerId="ADAL" clId="{9B477BC2-6D97-464D-9DF6-6965744FBE1C}" dt="2026-02-05T13:39:44.062" v="521" actId="478"/>
          <ac:spMkLst>
            <pc:docMk/>
            <pc:sldMk cId="0" sldId="260"/>
            <ac:spMk id="4" creationId="{00000000-0000-0000-0000-000000000000}"/>
          </ac:spMkLst>
        </pc:spChg>
        <pc:spChg chg="del">
          <ac:chgData name="Victoria Wright" userId="6369066f-3ed1-4240-bbcd-d80403f5de2b" providerId="ADAL" clId="{9B477BC2-6D97-464D-9DF6-6965744FBE1C}" dt="2026-02-05T13:40:08.984" v="524" actId="478"/>
          <ac:spMkLst>
            <pc:docMk/>
            <pc:sldMk cId="0" sldId="260"/>
            <ac:spMk id="5" creationId="{00000000-0000-0000-0000-000000000000}"/>
          </ac:spMkLst>
        </pc:spChg>
        <pc:spChg chg="del">
          <ac:chgData name="Victoria Wright" userId="6369066f-3ed1-4240-bbcd-d80403f5de2b" providerId="ADAL" clId="{9B477BC2-6D97-464D-9DF6-6965744FBE1C}" dt="2026-02-05T13:39:55.009" v="522" actId="478"/>
          <ac:spMkLst>
            <pc:docMk/>
            <pc:sldMk cId="0" sldId="260"/>
            <ac:spMk id="6" creationId="{00000000-0000-0000-0000-000000000000}"/>
          </ac:spMkLst>
        </pc:spChg>
        <pc:spChg chg="del">
          <ac:chgData name="Victoria Wright" userId="6369066f-3ed1-4240-bbcd-d80403f5de2b" providerId="ADAL" clId="{9B477BC2-6D97-464D-9DF6-6965744FBE1C}" dt="2026-02-05T13:40:11.659" v="525" actId="478"/>
          <ac:spMkLst>
            <pc:docMk/>
            <pc:sldMk cId="0" sldId="260"/>
            <ac:spMk id="7" creationId="{00000000-0000-0000-0000-000000000000}"/>
          </ac:spMkLst>
        </pc:spChg>
        <pc:spChg chg="del">
          <ac:chgData name="Victoria Wright" userId="6369066f-3ed1-4240-bbcd-d80403f5de2b" providerId="ADAL" clId="{9B477BC2-6D97-464D-9DF6-6965744FBE1C}" dt="2026-02-05T13:40:01.095" v="523" actId="478"/>
          <ac:spMkLst>
            <pc:docMk/>
            <pc:sldMk cId="0" sldId="260"/>
            <ac:spMk id="8" creationId="{00000000-0000-0000-0000-000000000000}"/>
          </ac:spMkLst>
        </pc:spChg>
        <pc:spChg chg="mod ord">
          <ac:chgData name="Victoria Wright" userId="6369066f-3ed1-4240-bbcd-d80403f5de2b" providerId="ADAL" clId="{9B477BC2-6D97-464D-9DF6-6965744FBE1C}" dt="2026-02-05T16:05:42.984" v="1348" actId="167"/>
          <ac:spMkLst>
            <pc:docMk/>
            <pc:sldMk cId="0" sldId="260"/>
            <ac:spMk id="9" creationId="{00000000-0000-0000-0000-000000000000}"/>
          </ac:spMkLst>
        </pc:spChg>
        <pc:spChg chg="mod">
          <ac:chgData name="Victoria Wright" userId="6369066f-3ed1-4240-bbcd-d80403f5de2b" providerId="ADAL" clId="{9B477BC2-6D97-464D-9DF6-6965744FBE1C}" dt="2026-02-05T13:41:10.840" v="534" actId="1076"/>
          <ac:spMkLst>
            <pc:docMk/>
            <pc:sldMk cId="0" sldId="260"/>
            <ac:spMk id="10" creationId="{00000000-0000-0000-0000-000000000000}"/>
          </ac:spMkLst>
        </pc:spChg>
        <pc:spChg chg="mod">
          <ac:chgData name="Victoria Wright" userId="6369066f-3ed1-4240-bbcd-d80403f5de2b" providerId="ADAL" clId="{9B477BC2-6D97-464D-9DF6-6965744FBE1C}" dt="2026-02-05T13:36:34.961" v="453"/>
          <ac:spMkLst>
            <pc:docMk/>
            <pc:sldMk cId="0" sldId="260"/>
            <ac:spMk id="12" creationId="{E9927E51-6213-69F7-119D-30945FBE8716}"/>
          </ac:spMkLst>
        </pc:spChg>
        <pc:spChg chg="mod">
          <ac:chgData name="Victoria Wright" userId="6369066f-3ed1-4240-bbcd-d80403f5de2b" providerId="ADAL" clId="{9B477BC2-6D97-464D-9DF6-6965744FBE1C}" dt="2026-02-05T13:41:52.155" v="546" actId="20577"/>
          <ac:spMkLst>
            <pc:docMk/>
            <pc:sldMk cId="0" sldId="260"/>
            <ac:spMk id="13" creationId="{00000000-0000-0000-0000-000000000000}"/>
          </ac:spMkLst>
        </pc:spChg>
        <pc:spChg chg="mod">
          <ac:chgData name="Victoria Wright" userId="6369066f-3ed1-4240-bbcd-d80403f5de2b" providerId="ADAL" clId="{9B477BC2-6D97-464D-9DF6-6965744FBE1C}" dt="2026-02-05T13:41:15.089" v="535" actId="1076"/>
          <ac:spMkLst>
            <pc:docMk/>
            <pc:sldMk cId="0" sldId="260"/>
            <ac:spMk id="14" creationId="{29E33709-7FED-FB97-C925-3AB867B33968}"/>
          </ac:spMkLst>
        </pc:spChg>
        <pc:spChg chg="del mod">
          <ac:chgData name="Victoria Wright" userId="6369066f-3ed1-4240-bbcd-d80403f5de2b" providerId="ADAL" clId="{9B477BC2-6D97-464D-9DF6-6965744FBE1C}" dt="2026-02-05T16:05:29.321" v="1343" actId="478"/>
          <ac:spMkLst>
            <pc:docMk/>
            <pc:sldMk cId="0" sldId="260"/>
            <ac:spMk id="16" creationId="{3B4E64EB-171C-D2F9-51D9-78967B7E420B}"/>
          </ac:spMkLst>
        </pc:spChg>
        <pc:spChg chg="mod">
          <ac:chgData name="Victoria Wright" userId="6369066f-3ed1-4240-bbcd-d80403f5de2b" providerId="ADAL" clId="{9B477BC2-6D97-464D-9DF6-6965744FBE1C}" dt="2026-02-05T13:36:34.961" v="453"/>
          <ac:spMkLst>
            <pc:docMk/>
            <pc:sldMk cId="0" sldId="260"/>
            <ac:spMk id="17" creationId="{6B4E3580-C02E-9BC0-61F7-65604361F486}"/>
          </ac:spMkLst>
        </pc:spChg>
        <pc:spChg chg="mod">
          <ac:chgData name="Victoria Wright" userId="6369066f-3ed1-4240-bbcd-d80403f5de2b" providerId="ADAL" clId="{9B477BC2-6D97-464D-9DF6-6965744FBE1C}" dt="2026-02-05T13:36:34.961" v="453"/>
          <ac:spMkLst>
            <pc:docMk/>
            <pc:sldMk cId="0" sldId="260"/>
            <ac:spMk id="18" creationId="{F0392B39-522E-D796-2007-37AB302DD1CB}"/>
          </ac:spMkLst>
        </pc:spChg>
        <pc:spChg chg="mod">
          <ac:chgData name="Victoria Wright" userId="6369066f-3ed1-4240-bbcd-d80403f5de2b" providerId="ADAL" clId="{9B477BC2-6D97-464D-9DF6-6965744FBE1C}" dt="2026-02-05T13:38:18.924" v="474"/>
          <ac:spMkLst>
            <pc:docMk/>
            <pc:sldMk cId="0" sldId="260"/>
            <ac:spMk id="20" creationId="{C3E5665D-B26A-20F4-93DE-F50BA259043A}"/>
          </ac:spMkLst>
        </pc:spChg>
        <pc:spChg chg="del mod">
          <ac:chgData name="Victoria Wright" userId="6369066f-3ed1-4240-bbcd-d80403f5de2b" providerId="ADAL" clId="{9B477BC2-6D97-464D-9DF6-6965744FBE1C}" dt="2026-02-05T13:38:20.858" v="475" actId="478"/>
          <ac:spMkLst>
            <pc:docMk/>
            <pc:sldMk cId="0" sldId="260"/>
            <ac:spMk id="21" creationId="{D9ABF1A7-C460-D9B1-5C3A-AB4A31D962B8}"/>
          </ac:spMkLst>
        </pc:spChg>
        <pc:spChg chg="mod">
          <ac:chgData name="Victoria Wright" userId="6369066f-3ed1-4240-bbcd-d80403f5de2b" providerId="ADAL" clId="{9B477BC2-6D97-464D-9DF6-6965744FBE1C}" dt="2026-02-05T13:38:18.924" v="474"/>
          <ac:spMkLst>
            <pc:docMk/>
            <pc:sldMk cId="0" sldId="260"/>
            <ac:spMk id="22" creationId="{404255B9-B6D8-6925-3B45-209196A8BB71}"/>
          </ac:spMkLst>
        </pc:spChg>
        <pc:spChg chg="mod">
          <ac:chgData name="Victoria Wright" userId="6369066f-3ed1-4240-bbcd-d80403f5de2b" providerId="ADAL" clId="{9B477BC2-6D97-464D-9DF6-6965744FBE1C}" dt="2026-02-05T13:38:18.924" v="474"/>
          <ac:spMkLst>
            <pc:docMk/>
            <pc:sldMk cId="0" sldId="260"/>
            <ac:spMk id="23" creationId="{A0FD242F-698E-576A-982C-59240B025C49}"/>
          </ac:spMkLst>
        </pc:spChg>
        <pc:spChg chg="add mod">
          <ac:chgData name="Victoria Wright" userId="6369066f-3ed1-4240-bbcd-d80403f5de2b" providerId="ADAL" clId="{9B477BC2-6D97-464D-9DF6-6965744FBE1C}" dt="2026-02-05T13:41:26.614" v="538" actId="1076"/>
          <ac:spMkLst>
            <pc:docMk/>
            <pc:sldMk cId="0" sldId="260"/>
            <ac:spMk id="24" creationId="{9C39E87A-400C-E5FD-B7AB-1329697D9BF7}"/>
          </ac:spMkLst>
        </pc:spChg>
        <pc:spChg chg="add mod ord">
          <ac:chgData name="Victoria Wright" userId="6369066f-3ed1-4240-bbcd-d80403f5de2b" providerId="ADAL" clId="{9B477BC2-6D97-464D-9DF6-6965744FBE1C}" dt="2026-02-05T13:41:44.864" v="542" actId="1076"/>
          <ac:spMkLst>
            <pc:docMk/>
            <pc:sldMk cId="0" sldId="260"/>
            <ac:spMk id="25" creationId="{BE969A53-7184-0007-B673-23A27F284068}"/>
          </ac:spMkLst>
        </pc:spChg>
        <pc:grpChg chg="add mod">
          <ac:chgData name="Victoria Wright" userId="6369066f-3ed1-4240-bbcd-d80403f5de2b" providerId="ADAL" clId="{9B477BC2-6D97-464D-9DF6-6965744FBE1C}" dt="2026-02-05T13:37:54.704" v="472" actId="1076"/>
          <ac:grpSpMkLst>
            <pc:docMk/>
            <pc:sldMk cId="0" sldId="260"/>
            <ac:grpSpMk id="11" creationId="{9318AEC5-11DA-CE52-1331-AFDA7C96A26E}"/>
          </ac:grpSpMkLst>
        </pc:grpChg>
        <pc:grpChg chg="add del mod">
          <ac:chgData name="Victoria Wright" userId="6369066f-3ed1-4240-bbcd-d80403f5de2b" providerId="ADAL" clId="{9B477BC2-6D97-464D-9DF6-6965744FBE1C}" dt="2026-02-05T16:05:33.579" v="1345" actId="478"/>
          <ac:grpSpMkLst>
            <pc:docMk/>
            <pc:sldMk cId="0" sldId="260"/>
            <ac:grpSpMk id="19" creationId="{82EF71C2-4FC5-5A0C-5F4E-4502BC3921AB}"/>
          </ac:grpSpMkLst>
        </pc:grpChg>
      </pc:sldChg>
      <pc:sldChg chg="modSp mod">
        <pc:chgData name="Victoria Wright" userId="6369066f-3ed1-4240-bbcd-d80403f5de2b" providerId="ADAL" clId="{9B477BC2-6D97-464D-9DF6-6965744FBE1C}" dt="2026-02-05T13:46:46.664" v="626" actId="1076"/>
        <pc:sldMkLst>
          <pc:docMk/>
          <pc:sldMk cId="0" sldId="261"/>
        </pc:sldMkLst>
        <pc:spChg chg="mod">
          <ac:chgData name="Victoria Wright" userId="6369066f-3ed1-4240-bbcd-d80403f5de2b" providerId="ADAL" clId="{9B477BC2-6D97-464D-9DF6-6965744FBE1C}" dt="2026-02-05T13:45:03.081" v="596" actId="1076"/>
          <ac:spMkLst>
            <pc:docMk/>
            <pc:sldMk cId="0" sldId="261"/>
            <ac:spMk id="2" creationId="{1201AB2B-A9F8-06D1-D211-E562B294E924}"/>
          </ac:spMkLst>
        </pc:spChg>
        <pc:spChg chg="mod">
          <ac:chgData name="Victoria Wright" userId="6369066f-3ed1-4240-bbcd-d80403f5de2b" providerId="ADAL" clId="{9B477BC2-6D97-464D-9DF6-6965744FBE1C}" dt="2026-02-05T13:46:46.664" v="626" actId="1076"/>
          <ac:spMkLst>
            <pc:docMk/>
            <pc:sldMk cId="0" sldId="261"/>
            <ac:spMk id="3" creationId="{00000000-0000-0000-0000-000000000000}"/>
          </ac:spMkLst>
        </pc:spChg>
        <pc:spChg chg="mod">
          <ac:chgData name="Victoria Wright" userId="6369066f-3ed1-4240-bbcd-d80403f5de2b" providerId="ADAL" clId="{9B477BC2-6D97-464D-9DF6-6965744FBE1C}" dt="2026-02-05T13:45:48.063" v="605" actId="1076"/>
          <ac:spMkLst>
            <pc:docMk/>
            <pc:sldMk cId="0" sldId="261"/>
            <ac:spMk id="4" creationId="{00000000-0000-0000-0000-000000000000}"/>
          </ac:spMkLst>
        </pc:spChg>
        <pc:spChg chg="mod">
          <ac:chgData name="Victoria Wright" userId="6369066f-3ed1-4240-bbcd-d80403f5de2b" providerId="ADAL" clId="{9B477BC2-6D97-464D-9DF6-6965744FBE1C}" dt="2026-02-05T13:44:32.069" v="587" actId="255"/>
          <ac:spMkLst>
            <pc:docMk/>
            <pc:sldMk cId="0" sldId="261"/>
            <ac:spMk id="12" creationId="{00000000-0000-0000-0000-000000000000}"/>
          </ac:spMkLst>
        </pc:spChg>
        <pc:spChg chg="mod">
          <ac:chgData name="Victoria Wright" userId="6369066f-3ed1-4240-bbcd-d80403f5de2b" providerId="ADAL" clId="{9B477BC2-6D97-464D-9DF6-6965744FBE1C}" dt="2026-02-05T13:44:56.375" v="595" actId="12"/>
          <ac:spMkLst>
            <pc:docMk/>
            <pc:sldMk cId="0" sldId="261"/>
            <ac:spMk id="13" creationId="{00000000-0000-0000-0000-000000000000}"/>
          </ac:spMkLst>
        </pc:spChg>
        <pc:spChg chg="mod">
          <ac:chgData name="Victoria Wright" userId="6369066f-3ed1-4240-bbcd-d80403f5de2b" providerId="ADAL" clId="{9B477BC2-6D97-464D-9DF6-6965744FBE1C}" dt="2026-02-05T13:46:40.486" v="625" actId="1076"/>
          <ac:spMkLst>
            <pc:docMk/>
            <pc:sldMk cId="0" sldId="261"/>
            <ac:spMk id="14" creationId="{00000000-0000-0000-0000-000000000000}"/>
          </ac:spMkLst>
        </pc:spChg>
      </pc:sldChg>
      <pc:sldChg chg="addSp delSp modSp mod">
        <pc:chgData name="Victoria Wright" userId="6369066f-3ed1-4240-bbcd-d80403f5de2b" providerId="ADAL" clId="{9B477BC2-6D97-464D-9DF6-6965744FBE1C}" dt="2026-02-05T13:51:13.919" v="729" actId="1076"/>
        <pc:sldMkLst>
          <pc:docMk/>
          <pc:sldMk cId="0" sldId="262"/>
        </pc:sldMkLst>
        <pc:spChg chg="mod">
          <ac:chgData name="Victoria Wright" userId="6369066f-3ed1-4240-bbcd-d80403f5de2b" providerId="ADAL" clId="{9B477BC2-6D97-464D-9DF6-6965744FBE1C}" dt="2026-02-05T13:48:37.302" v="680" actId="1076"/>
          <ac:spMkLst>
            <pc:docMk/>
            <pc:sldMk cId="0" sldId="262"/>
            <ac:spMk id="2" creationId="{7F1F7E19-F8B3-92A8-2C76-D1CDEF72385F}"/>
          </ac:spMkLst>
        </pc:spChg>
        <pc:spChg chg="mod">
          <ac:chgData name="Victoria Wright" userId="6369066f-3ed1-4240-bbcd-d80403f5de2b" providerId="ADAL" clId="{9B477BC2-6D97-464D-9DF6-6965744FBE1C}" dt="2026-02-05T13:49:24.523" v="692" actId="1076"/>
          <ac:spMkLst>
            <pc:docMk/>
            <pc:sldMk cId="0" sldId="262"/>
            <ac:spMk id="3" creationId="{00000000-0000-0000-0000-000000000000}"/>
          </ac:spMkLst>
        </pc:spChg>
        <pc:spChg chg="mod">
          <ac:chgData name="Victoria Wright" userId="6369066f-3ed1-4240-bbcd-d80403f5de2b" providerId="ADAL" clId="{9B477BC2-6D97-464D-9DF6-6965744FBE1C}" dt="2026-02-05T13:48:35.342" v="679" actId="1076"/>
          <ac:spMkLst>
            <pc:docMk/>
            <pc:sldMk cId="0" sldId="262"/>
            <ac:spMk id="4" creationId="{00000000-0000-0000-0000-000000000000}"/>
          </ac:spMkLst>
        </pc:spChg>
        <pc:spChg chg="mod">
          <ac:chgData name="Victoria Wright" userId="6369066f-3ed1-4240-bbcd-d80403f5de2b" providerId="ADAL" clId="{9B477BC2-6D97-464D-9DF6-6965744FBE1C}" dt="2026-02-05T13:46:57.958" v="627"/>
          <ac:spMkLst>
            <pc:docMk/>
            <pc:sldMk cId="0" sldId="262"/>
            <ac:spMk id="6" creationId="{4623034C-49F7-1721-1B4A-9916131D7067}"/>
          </ac:spMkLst>
        </pc:spChg>
        <pc:spChg chg="del mod">
          <ac:chgData name="Victoria Wright" userId="6369066f-3ed1-4240-bbcd-d80403f5de2b" providerId="ADAL" clId="{9B477BC2-6D97-464D-9DF6-6965744FBE1C}" dt="2026-02-05T13:47:08.674" v="631" actId="478"/>
          <ac:spMkLst>
            <pc:docMk/>
            <pc:sldMk cId="0" sldId="262"/>
            <ac:spMk id="7" creationId="{0C5E8E37-4384-3B56-2BA9-B69100FA71D9}"/>
          </ac:spMkLst>
        </pc:spChg>
        <pc:spChg chg="mod">
          <ac:chgData name="Victoria Wright" userId="6369066f-3ed1-4240-bbcd-d80403f5de2b" providerId="ADAL" clId="{9B477BC2-6D97-464D-9DF6-6965744FBE1C}" dt="2026-02-05T13:46:57.958" v="627"/>
          <ac:spMkLst>
            <pc:docMk/>
            <pc:sldMk cId="0" sldId="262"/>
            <ac:spMk id="8" creationId="{66B7E53D-1C4E-91E5-7734-0A54256F4B97}"/>
          </ac:spMkLst>
        </pc:spChg>
        <pc:spChg chg="mod">
          <ac:chgData name="Victoria Wright" userId="6369066f-3ed1-4240-bbcd-d80403f5de2b" providerId="ADAL" clId="{9B477BC2-6D97-464D-9DF6-6965744FBE1C}" dt="2026-02-05T13:46:57.958" v="627"/>
          <ac:spMkLst>
            <pc:docMk/>
            <pc:sldMk cId="0" sldId="262"/>
            <ac:spMk id="9" creationId="{F8CDD997-B9AC-AF6A-825F-5D1BCF515818}"/>
          </ac:spMkLst>
        </pc:spChg>
        <pc:spChg chg="mod">
          <ac:chgData name="Victoria Wright" userId="6369066f-3ed1-4240-bbcd-d80403f5de2b" providerId="ADAL" clId="{9B477BC2-6D97-464D-9DF6-6965744FBE1C}" dt="2026-02-05T13:47:11.955" v="632" actId="1076"/>
          <ac:spMkLst>
            <pc:docMk/>
            <pc:sldMk cId="0" sldId="262"/>
            <ac:spMk id="11" creationId="{00000000-0000-0000-0000-000000000000}"/>
          </ac:spMkLst>
        </pc:spChg>
        <pc:spChg chg="mod">
          <ac:chgData name="Victoria Wright" userId="6369066f-3ed1-4240-bbcd-d80403f5de2b" providerId="ADAL" clId="{9B477BC2-6D97-464D-9DF6-6965744FBE1C}" dt="2026-02-05T13:50:01.389" v="718" actId="1076"/>
          <ac:spMkLst>
            <pc:docMk/>
            <pc:sldMk cId="0" sldId="262"/>
            <ac:spMk id="12" creationId="{00000000-0000-0000-0000-000000000000}"/>
          </ac:spMkLst>
        </pc:spChg>
        <pc:spChg chg="mod">
          <ac:chgData name="Victoria Wright" userId="6369066f-3ed1-4240-bbcd-d80403f5de2b" providerId="ADAL" clId="{9B477BC2-6D97-464D-9DF6-6965744FBE1C}" dt="2026-02-05T13:48:44.750" v="682" actId="115"/>
          <ac:spMkLst>
            <pc:docMk/>
            <pc:sldMk cId="0" sldId="262"/>
            <ac:spMk id="14" creationId="{00000000-0000-0000-0000-000000000000}"/>
          </ac:spMkLst>
        </pc:spChg>
        <pc:spChg chg="mod ord">
          <ac:chgData name="Victoria Wright" userId="6369066f-3ed1-4240-bbcd-d80403f5de2b" providerId="ADAL" clId="{9B477BC2-6D97-464D-9DF6-6965744FBE1C}" dt="2026-02-05T13:47:47.090" v="661" actId="1076"/>
          <ac:spMkLst>
            <pc:docMk/>
            <pc:sldMk cId="0" sldId="262"/>
            <ac:spMk id="15" creationId="{00000000-0000-0000-0000-000000000000}"/>
          </ac:spMkLst>
        </pc:spChg>
        <pc:spChg chg="mod">
          <ac:chgData name="Victoria Wright" userId="6369066f-3ed1-4240-bbcd-d80403f5de2b" providerId="ADAL" clId="{9B477BC2-6D97-464D-9DF6-6965744FBE1C}" dt="2026-02-05T13:50:05.300" v="719" actId="1076"/>
          <ac:spMkLst>
            <pc:docMk/>
            <pc:sldMk cId="0" sldId="262"/>
            <ac:spMk id="16" creationId="{2A961B14-4468-0CB3-8B2E-F1FCA3594A55}"/>
          </ac:spMkLst>
        </pc:spChg>
        <pc:grpChg chg="add mod">
          <ac:chgData name="Victoria Wright" userId="6369066f-3ed1-4240-bbcd-d80403f5de2b" providerId="ADAL" clId="{9B477BC2-6D97-464D-9DF6-6965744FBE1C}" dt="2026-02-05T13:47:05.706" v="630" actId="1076"/>
          <ac:grpSpMkLst>
            <pc:docMk/>
            <pc:sldMk cId="0" sldId="262"/>
            <ac:grpSpMk id="5" creationId="{FCAD33F5-FBE1-003B-7A6B-5DAC6116F50E}"/>
          </ac:grpSpMkLst>
        </pc:grpChg>
        <pc:picChg chg="add mod">
          <ac:chgData name="Victoria Wright" userId="6369066f-3ed1-4240-bbcd-d80403f5de2b" providerId="ADAL" clId="{9B477BC2-6D97-464D-9DF6-6965744FBE1C}" dt="2026-02-05T13:51:13.919" v="729" actId="1076"/>
          <ac:picMkLst>
            <pc:docMk/>
            <pc:sldMk cId="0" sldId="262"/>
            <ac:picMk id="1026" creationId="{72CE1AF5-87E8-EA4F-F3D4-8190EE84D44A}"/>
          </ac:picMkLst>
        </pc:picChg>
      </pc:sldChg>
      <pc:sldChg chg="modSp mod">
        <pc:chgData name="Victoria Wright" userId="6369066f-3ed1-4240-bbcd-d80403f5de2b" providerId="ADAL" clId="{9B477BC2-6D97-464D-9DF6-6965744FBE1C}" dt="2026-02-05T13:56:19.964" v="860" actId="948"/>
        <pc:sldMkLst>
          <pc:docMk/>
          <pc:sldMk cId="0" sldId="263"/>
        </pc:sldMkLst>
        <pc:spChg chg="mod">
          <ac:chgData name="Victoria Wright" userId="6369066f-3ed1-4240-bbcd-d80403f5de2b" providerId="ADAL" clId="{9B477BC2-6D97-464D-9DF6-6965744FBE1C}" dt="2026-02-05T13:56:05.229" v="858" actId="14100"/>
          <ac:spMkLst>
            <pc:docMk/>
            <pc:sldMk cId="0" sldId="263"/>
            <ac:spMk id="3" creationId="{00000000-0000-0000-0000-000000000000}"/>
          </ac:spMkLst>
        </pc:spChg>
        <pc:spChg chg="mod">
          <ac:chgData name="Victoria Wright" userId="6369066f-3ed1-4240-bbcd-d80403f5de2b" providerId="ADAL" clId="{9B477BC2-6D97-464D-9DF6-6965744FBE1C}" dt="2026-02-05T13:54:48.920" v="805" actId="14100"/>
          <ac:spMkLst>
            <pc:docMk/>
            <pc:sldMk cId="0" sldId="263"/>
            <ac:spMk id="4" creationId="{00000000-0000-0000-0000-000000000000}"/>
          </ac:spMkLst>
        </pc:spChg>
        <pc:spChg chg="mod">
          <ac:chgData name="Victoria Wright" userId="6369066f-3ed1-4240-bbcd-d80403f5de2b" providerId="ADAL" clId="{9B477BC2-6D97-464D-9DF6-6965744FBE1C}" dt="2026-02-05T13:54:50.729" v="807" actId="20577"/>
          <ac:spMkLst>
            <pc:docMk/>
            <pc:sldMk cId="0" sldId="263"/>
            <ac:spMk id="16" creationId="{00000000-0000-0000-0000-000000000000}"/>
          </ac:spMkLst>
        </pc:spChg>
        <pc:spChg chg="mod">
          <ac:chgData name="Victoria Wright" userId="6369066f-3ed1-4240-bbcd-d80403f5de2b" providerId="ADAL" clId="{9B477BC2-6D97-464D-9DF6-6965744FBE1C}" dt="2026-02-05T13:56:19.964" v="860" actId="948"/>
          <ac:spMkLst>
            <pc:docMk/>
            <pc:sldMk cId="0" sldId="263"/>
            <ac:spMk id="18" creationId="{00000000-0000-0000-0000-000000000000}"/>
          </ac:spMkLst>
        </pc:spChg>
        <pc:spChg chg="mod">
          <ac:chgData name="Victoria Wright" userId="6369066f-3ed1-4240-bbcd-d80403f5de2b" providerId="ADAL" clId="{9B477BC2-6D97-464D-9DF6-6965744FBE1C}" dt="2026-02-05T13:55:54.721" v="856" actId="1076"/>
          <ac:spMkLst>
            <pc:docMk/>
            <pc:sldMk cId="0" sldId="263"/>
            <ac:spMk id="19" creationId="{00000000-0000-0000-0000-000000000000}"/>
          </ac:spMkLst>
        </pc:spChg>
        <pc:spChg chg="mod">
          <ac:chgData name="Victoria Wright" userId="6369066f-3ed1-4240-bbcd-d80403f5de2b" providerId="ADAL" clId="{9B477BC2-6D97-464D-9DF6-6965744FBE1C}" dt="2026-02-05T13:52:58.804" v="758" actId="1076"/>
          <ac:spMkLst>
            <pc:docMk/>
            <pc:sldMk cId="0" sldId="263"/>
            <ac:spMk id="20" creationId="{C3DFE233-61DA-AE2B-B053-1257435EB88B}"/>
          </ac:spMkLst>
        </pc:spChg>
        <pc:spChg chg="mod">
          <ac:chgData name="Victoria Wright" userId="6369066f-3ed1-4240-bbcd-d80403f5de2b" providerId="ADAL" clId="{9B477BC2-6D97-464D-9DF6-6965744FBE1C}" dt="2026-02-05T13:56:09.478" v="859" actId="1076"/>
          <ac:spMkLst>
            <pc:docMk/>
            <pc:sldMk cId="0" sldId="263"/>
            <ac:spMk id="21" creationId="{4D6DB56D-0505-D326-A8C5-CAA0560B1A2F}"/>
          </ac:spMkLst>
        </pc:spChg>
      </pc:sldChg>
      <pc:sldChg chg="addSp delSp modSp mod">
        <pc:chgData name="Victoria Wright" userId="6369066f-3ed1-4240-bbcd-d80403f5de2b" providerId="ADAL" clId="{9B477BC2-6D97-464D-9DF6-6965744FBE1C}" dt="2026-02-05T16:07:06.147" v="1380" actId="20577"/>
        <pc:sldMkLst>
          <pc:docMk/>
          <pc:sldMk cId="0" sldId="264"/>
        </pc:sldMkLst>
        <pc:spChg chg="del">
          <ac:chgData name="Victoria Wright" userId="6369066f-3ed1-4240-bbcd-d80403f5de2b" providerId="ADAL" clId="{9B477BC2-6D97-464D-9DF6-6965744FBE1C}" dt="2026-02-05T14:03:29.585" v="990" actId="478"/>
          <ac:spMkLst>
            <pc:docMk/>
            <pc:sldMk cId="0" sldId="264"/>
            <ac:spMk id="2" creationId="{00000000-0000-0000-0000-000000000000}"/>
          </ac:spMkLst>
        </pc:spChg>
        <pc:spChg chg="add mod ord">
          <ac:chgData name="Victoria Wright" userId="6369066f-3ed1-4240-bbcd-d80403f5de2b" providerId="ADAL" clId="{9B477BC2-6D97-464D-9DF6-6965744FBE1C}" dt="2026-02-05T14:04:21.517" v="996" actId="167"/>
          <ac:spMkLst>
            <pc:docMk/>
            <pc:sldMk cId="0" sldId="264"/>
            <ac:spMk id="8" creationId="{B9419E61-8A12-84A2-1DC9-D30BF23F8E13}"/>
          </ac:spMkLst>
        </pc:spChg>
        <pc:spChg chg="add mod">
          <ac:chgData name="Victoria Wright" userId="6369066f-3ed1-4240-bbcd-d80403f5de2b" providerId="ADAL" clId="{9B477BC2-6D97-464D-9DF6-6965744FBE1C}" dt="2026-02-05T16:07:06.147" v="1380" actId="20577"/>
          <ac:spMkLst>
            <pc:docMk/>
            <pc:sldMk cId="0" sldId="264"/>
            <ac:spMk id="9" creationId="{E14F4A3C-68DD-F034-CA80-65BDF205138B}"/>
          </ac:spMkLst>
        </pc:spChg>
        <pc:spChg chg="mod">
          <ac:chgData name="Victoria Wright" userId="6369066f-3ed1-4240-bbcd-d80403f5de2b" providerId="ADAL" clId="{9B477BC2-6D97-464D-9DF6-6965744FBE1C}" dt="2026-02-05T14:03:00.717" v="981" actId="14100"/>
          <ac:spMkLst>
            <pc:docMk/>
            <pc:sldMk cId="0" sldId="264"/>
            <ac:spMk id="12" creationId="{00000000-0000-0000-0000-000000000000}"/>
          </ac:spMkLst>
        </pc:spChg>
        <pc:spChg chg="mod">
          <ac:chgData name="Victoria Wright" userId="6369066f-3ed1-4240-bbcd-d80403f5de2b" providerId="ADAL" clId="{9B477BC2-6D97-464D-9DF6-6965744FBE1C}" dt="2026-02-05T14:03:33.234" v="991" actId="1076"/>
          <ac:spMkLst>
            <pc:docMk/>
            <pc:sldMk cId="0" sldId="264"/>
            <ac:spMk id="13" creationId="{00000000-0000-0000-0000-000000000000}"/>
          </ac:spMkLst>
        </pc:spChg>
        <pc:spChg chg="mod">
          <ac:chgData name="Victoria Wright" userId="6369066f-3ed1-4240-bbcd-d80403f5de2b" providerId="ADAL" clId="{9B477BC2-6D97-464D-9DF6-6965744FBE1C}" dt="2026-02-05T13:57:15.131" v="871" actId="1076"/>
          <ac:spMkLst>
            <pc:docMk/>
            <pc:sldMk cId="0" sldId="264"/>
            <ac:spMk id="14" creationId="{158EA280-A3A7-90BA-48E5-8DC7310F53CF}"/>
          </ac:spMkLst>
        </pc:spChg>
        <pc:spChg chg="mod ord">
          <ac:chgData name="Victoria Wright" userId="6369066f-3ed1-4240-bbcd-d80403f5de2b" providerId="ADAL" clId="{9B477BC2-6D97-464D-9DF6-6965744FBE1C}" dt="2026-02-05T14:04:41.721" v="997" actId="14100"/>
          <ac:spMkLst>
            <pc:docMk/>
            <pc:sldMk cId="0" sldId="264"/>
            <ac:spMk id="17" creationId="{5176F86F-785C-8B05-84D1-9110159F4F23}"/>
          </ac:spMkLst>
        </pc:spChg>
        <pc:grpChg chg="mod">
          <ac:chgData name="Victoria Wright" userId="6369066f-3ed1-4240-bbcd-d80403f5de2b" providerId="ADAL" clId="{9B477BC2-6D97-464D-9DF6-6965744FBE1C}" dt="2026-02-05T14:02:50.239" v="978" actId="1076"/>
          <ac:grpSpMkLst>
            <pc:docMk/>
            <pc:sldMk cId="0" sldId="264"/>
            <ac:grpSpMk id="3" creationId="{00000000-0000-0000-0000-000000000000}"/>
          </ac:grpSpMkLst>
        </pc:grpChg>
      </pc:sldChg>
      <pc:sldChg chg="addSp modSp mod">
        <pc:chgData name="Victoria Wright" userId="6369066f-3ed1-4240-bbcd-d80403f5de2b" providerId="ADAL" clId="{9B477BC2-6D97-464D-9DF6-6965744FBE1C}" dt="2026-02-05T14:24:52.878" v="1056" actId="1076"/>
        <pc:sldMkLst>
          <pc:docMk/>
          <pc:sldMk cId="0" sldId="265"/>
        </pc:sldMkLst>
        <pc:spChg chg="mod">
          <ac:chgData name="Victoria Wright" userId="6369066f-3ed1-4240-bbcd-d80403f5de2b" providerId="ADAL" clId="{9B477BC2-6D97-464D-9DF6-6965744FBE1C}" dt="2026-02-05T14:20:40.038" v="1038" actId="1076"/>
          <ac:spMkLst>
            <pc:docMk/>
            <pc:sldMk cId="0" sldId="265"/>
            <ac:spMk id="2" creationId="{E4D600D1-7DA6-8191-FD91-C81CC895E2AB}"/>
          </ac:spMkLst>
        </pc:spChg>
        <pc:spChg chg="mod">
          <ac:chgData name="Victoria Wright" userId="6369066f-3ed1-4240-bbcd-d80403f5de2b" providerId="ADAL" clId="{9B477BC2-6D97-464D-9DF6-6965744FBE1C}" dt="2026-02-05T14:20:34.316" v="1037" actId="1076"/>
          <ac:spMkLst>
            <pc:docMk/>
            <pc:sldMk cId="0" sldId="265"/>
            <ac:spMk id="3" creationId="{00000000-0000-0000-0000-000000000000}"/>
          </ac:spMkLst>
        </pc:spChg>
        <pc:spChg chg="add mod ord">
          <ac:chgData name="Victoria Wright" userId="6369066f-3ed1-4240-bbcd-d80403f5de2b" providerId="ADAL" clId="{9B477BC2-6D97-464D-9DF6-6965744FBE1C}" dt="2026-02-05T14:24:52.878" v="1056" actId="1076"/>
          <ac:spMkLst>
            <pc:docMk/>
            <pc:sldMk cId="0" sldId="265"/>
            <ac:spMk id="9" creationId="{1D272DDE-397E-4CC0-5B5E-4CAC5986B945}"/>
          </ac:spMkLst>
        </pc:spChg>
        <pc:spChg chg="mod">
          <ac:chgData name="Victoria Wright" userId="6369066f-3ed1-4240-bbcd-d80403f5de2b" providerId="ADAL" clId="{9B477BC2-6D97-464D-9DF6-6965744FBE1C}" dt="2026-02-05T14:24:42.954" v="1053" actId="1076"/>
          <ac:spMkLst>
            <pc:docMk/>
            <pc:sldMk cId="0" sldId="265"/>
            <ac:spMk id="10" creationId="{00000000-0000-0000-0000-000000000000}"/>
          </ac:spMkLst>
        </pc:spChg>
        <pc:spChg chg="mod">
          <ac:chgData name="Victoria Wright" userId="6369066f-3ed1-4240-bbcd-d80403f5de2b" providerId="ADAL" clId="{9B477BC2-6D97-464D-9DF6-6965744FBE1C}" dt="2026-02-05T14:21:11.181" v="1047" actId="20577"/>
          <ac:spMkLst>
            <pc:docMk/>
            <pc:sldMk cId="0" sldId="265"/>
            <ac:spMk id="18" creationId="{00000000-0000-0000-0000-000000000000}"/>
          </ac:spMkLst>
        </pc:spChg>
        <pc:spChg chg="mod">
          <ac:chgData name="Victoria Wright" userId="6369066f-3ed1-4240-bbcd-d80403f5de2b" providerId="ADAL" clId="{9B477BC2-6D97-464D-9DF6-6965744FBE1C}" dt="2026-02-05T14:20:26.056" v="1034" actId="1076"/>
          <ac:spMkLst>
            <pc:docMk/>
            <pc:sldMk cId="0" sldId="265"/>
            <ac:spMk id="20" creationId="{00000000-0000-0000-0000-000000000000}"/>
          </ac:spMkLst>
        </pc:spChg>
        <pc:spChg chg="mod">
          <ac:chgData name="Victoria Wright" userId="6369066f-3ed1-4240-bbcd-d80403f5de2b" providerId="ADAL" clId="{9B477BC2-6D97-464D-9DF6-6965744FBE1C}" dt="2026-02-05T14:24:36.930" v="1052" actId="1076"/>
          <ac:spMkLst>
            <pc:docMk/>
            <pc:sldMk cId="0" sldId="265"/>
            <ac:spMk id="21" creationId="{E0B5C54B-0A2A-481E-75F9-AE55B55BC13E}"/>
          </ac:spMkLst>
        </pc:spChg>
      </pc:sldChg>
      <pc:sldChg chg="addSp delSp modSp mod">
        <pc:chgData name="Victoria Wright" userId="6369066f-3ed1-4240-bbcd-d80403f5de2b" providerId="ADAL" clId="{9B477BC2-6D97-464D-9DF6-6965744FBE1C}" dt="2026-02-05T16:08:25.083" v="1395" actId="167"/>
        <pc:sldMkLst>
          <pc:docMk/>
          <pc:sldMk cId="0" sldId="266"/>
        </pc:sldMkLst>
        <pc:spChg chg="mod">
          <ac:chgData name="Victoria Wright" userId="6369066f-3ed1-4240-bbcd-d80403f5de2b" providerId="ADAL" clId="{9B477BC2-6D97-464D-9DF6-6965744FBE1C}" dt="2026-02-05T14:44:42.452" v="1086" actId="1076"/>
          <ac:spMkLst>
            <pc:docMk/>
            <pc:sldMk cId="0" sldId="266"/>
            <ac:spMk id="2" creationId="{6F80C12F-4A55-3D16-247F-672EBB3D0C58}"/>
          </ac:spMkLst>
        </pc:spChg>
        <pc:spChg chg="mod ord">
          <ac:chgData name="Victoria Wright" userId="6369066f-3ed1-4240-bbcd-d80403f5de2b" providerId="ADAL" clId="{9B477BC2-6D97-464D-9DF6-6965744FBE1C}" dt="2026-02-05T16:08:25.083" v="1395" actId="167"/>
          <ac:spMkLst>
            <pc:docMk/>
            <pc:sldMk cId="0" sldId="266"/>
            <ac:spMk id="3" creationId="{00000000-0000-0000-0000-000000000000}"/>
          </ac:spMkLst>
        </pc:spChg>
        <pc:spChg chg="del mod">
          <ac:chgData name="Victoria Wright" userId="6369066f-3ed1-4240-bbcd-d80403f5de2b" providerId="ADAL" clId="{9B477BC2-6D97-464D-9DF6-6965744FBE1C}" dt="2026-02-05T16:07:23.716" v="1382" actId="478"/>
          <ac:spMkLst>
            <pc:docMk/>
            <pc:sldMk cId="0" sldId="266"/>
            <ac:spMk id="6" creationId="{00000000-0000-0000-0000-000000000000}"/>
          </ac:spMkLst>
        </pc:spChg>
        <pc:spChg chg="add mod ord">
          <ac:chgData name="Victoria Wright" userId="6369066f-3ed1-4240-bbcd-d80403f5de2b" providerId="ADAL" clId="{9B477BC2-6D97-464D-9DF6-6965744FBE1C}" dt="2026-02-05T14:49:28.319" v="1147" actId="1076"/>
          <ac:spMkLst>
            <pc:docMk/>
            <pc:sldMk cId="0" sldId="266"/>
            <ac:spMk id="9" creationId="{6E1296E5-F33C-82BF-F2E4-068A4776125F}"/>
          </ac:spMkLst>
        </pc:spChg>
        <pc:spChg chg="mod">
          <ac:chgData name="Victoria Wright" userId="6369066f-3ed1-4240-bbcd-d80403f5de2b" providerId="ADAL" clId="{9B477BC2-6D97-464D-9DF6-6965744FBE1C}" dt="2026-02-05T14:49:03.249" v="1142" actId="1076"/>
          <ac:spMkLst>
            <pc:docMk/>
            <pc:sldMk cId="0" sldId="266"/>
            <ac:spMk id="18" creationId="{00000000-0000-0000-0000-000000000000}"/>
          </ac:spMkLst>
        </pc:spChg>
        <pc:spChg chg="mod">
          <ac:chgData name="Victoria Wright" userId="6369066f-3ed1-4240-bbcd-d80403f5de2b" providerId="ADAL" clId="{9B477BC2-6D97-464D-9DF6-6965744FBE1C}" dt="2026-02-05T14:50:16.944" v="1151" actId="14100"/>
          <ac:spMkLst>
            <pc:docMk/>
            <pc:sldMk cId="0" sldId="266"/>
            <ac:spMk id="19" creationId="{00000000-0000-0000-0000-000000000000}"/>
          </ac:spMkLst>
        </pc:spChg>
        <pc:spChg chg="mod">
          <ac:chgData name="Victoria Wright" userId="6369066f-3ed1-4240-bbcd-d80403f5de2b" providerId="ADAL" clId="{9B477BC2-6D97-464D-9DF6-6965744FBE1C}" dt="2026-02-05T14:45:57.223" v="1103" actId="1076"/>
          <ac:spMkLst>
            <pc:docMk/>
            <pc:sldMk cId="0" sldId="266"/>
            <ac:spMk id="20" creationId="{00000000-0000-0000-0000-000000000000}"/>
          </ac:spMkLst>
        </pc:spChg>
        <pc:spChg chg="mod">
          <ac:chgData name="Victoria Wright" userId="6369066f-3ed1-4240-bbcd-d80403f5de2b" providerId="ADAL" clId="{9B477BC2-6D97-464D-9DF6-6965744FBE1C}" dt="2026-02-05T14:49:25.481" v="1146" actId="1076"/>
          <ac:spMkLst>
            <pc:docMk/>
            <pc:sldMk cId="0" sldId="266"/>
            <ac:spMk id="21" creationId="{D4809A83-88CF-B864-0F5E-363B85177009}"/>
          </ac:spMkLst>
        </pc:spChg>
        <pc:grpChg chg="mod">
          <ac:chgData name="Victoria Wright" userId="6369066f-3ed1-4240-bbcd-d80403f5de2b" providerId="ADAL" clId="{9B477BC2-6D97-464D-9DF6-6965744FBE1C}" dt="2026-02-05T14:45:51.226" v="1102" actId="1076"/>
          <ac:grpSpMkLst>
            <pc:docMk/>
            <pc:sldMk cId="0" sldId="266"/>
            <ac:grpSpMk id="4" creationId="{00000000-0000-0000-0000-000000000000}"/>
          </ac:grpSpMkLst>
        </pc:grpChg>
        <pc:picChg chg="add mod ord">
          <ac:chgData name="Victoria Wright" userId="6369066f-3ed1-4240-bbcd-d80403f5de2b" providerId="ADAL" clId="{9B477BC2-6D97-464D-9DF6-6965744FBE1C}" dt="2026-02-05T16:08:17.214" v="1394" actId="167"/>
          <ac:picMkLst>
            <pc:docMk/>
            <pc:sldMk cId="0" sldId="266"/>
            <ac:picMk id="10" creationId="{4F44BACE-973D-4E38-4C08-18381850E21A}"/>
          </ac:picMkLst>
        </pc:picChg>
      </pc:sldChg>
      <pc:sldChg chg="addSp modSp mod">
        <pc:chgData name="Victoria Wright" userId="6369066f-3ed1-4240-bbcd-d80403f5de2b" providerId="ADAL" clId="{9B477BC2-6D97-464D-9DF6-6965744FBE1C}" dt="2026-02-05T15:19:15.411" v="1324" actId="1076"/>
        <pc:sldMkLst>
          <pc:docMk/>
          <pc:sldMk cId="0" sldId="267"/>
        </pc:sldMkLst>
        <pc:spChg chg="mod">
          <ac:chgData name="Victoria Wright" userId="6369066f-3ed1-4240-bbcd-d80403f5de2b" providerId="ADAL" clId="{9B477BC2-6D97-464D-9DF6-6965744FBE1C}" dt="2026-02-05T15:05:47.746" v="1309" actId="1076"/>
          <ac:spMkLst>
            <pc:docMk/>
            <pc:sldMk cId="0" sldId="267"/>
            <ac:spMk id="2" creationId="{0533400F-E749-4CA1-B3C4-26CB975939A2}"/>
          </ac:spMkLst>
        </pc:spChg>
        <pc:spChg chg="mod ord">
          <ac:chgData name="Victoria Wright" userId="6369066f-3ed1-4240-bbcd-d80403f5de2b" providerId="ADAL" clId="{9B477BC2-6D97-464D-9DF6-6965744FBE1C}" dt="2026-02-05T15:06:24.269" v="1315" actId="167"/>
          <ac:spMkLst>
            <pc:docMk/>
            <pc:sldMk cId="0" sldId="267"/>
            <ac:spMk id="3" creationId="{00000000-0000-0000-0000-000000000000}"/>
          </ac:spMkLst>
        </pc:spChg>
        <pc:spChg chg="add mod ord">
          <ac:chgData name="Victoria Wright" userId="6369066f-3ed1-4240-bbcd-d80403f5de2b" providerId="ADAL" clId="{9B477BC2-6D97-464D-9DF6-6965744FBE1C}" dt="2026-02-05T15:06:30.447" v="1317" actId="1076"/>
          <ac:spMkLst>
            <pc:docMk/>
            <pc:sldMk cId="0" sldId="267"/>
            <ac:spMk id="9" creationId="{CAF1DC49-FA86-CB75-9955-4CE3D7226831}"/>
          </ac:spMkLst>
        </pc:spChg>
        <pc:spChg chg="mod">
          <ac:chgData name="Victoria Wright" userId="6369066f-3ed1-4240-bbcd-d80403f5de2b" providerId="ADAL" clId="{9B477BC2-6D97-464D-9DF6-6965744FBE1C}" dt="2026-02-05T15:05:51.261" v="1310" actId="1076"/>
          <ac:spMkLst>
            <pc:docMk/>
            <pc:sldMk cId="0" sldId="267"/>
            <ac:spMk id="18" creationId="{00000000-0000-0000-0000-000000000000}"/>
          </ac:spMkLst>
        </pc:spChg>
        <pc:spChg chg="mod">
          <ac:chgData name="Victoria Wright" userId="6369066f-3ed1-4240-bbcd-d80403f5de2b" providerId="ADAL" clId="{9B477BC2-6D97-464D-9DF6-6965744FBE1C}" dt="2026-02-05T14:52:31.785" v="1197" actId="1076"/>
          <ac:spMkLst>
            <pc:docMk/>
            <pc:sldMk cId="0" sldId="267"/>
            <ac:spMk id="20" creationId="{00000000-0000-0000-0000-000000000000}"/>
          </ac:spMkLst>
        </pc:spChg>
        <pc:spChg chg="mod">
          <ac:chgData name="Victoria Wright" userId="6369066f-3ed1-4240-bbcd-d80403f5de2b" providerId="ADAL" clId="{9B477BC2-6D97-464D-9DF6-6965744FBE1C}" dt="2026-02-05T15:19:07.753" v="1323" actId="1076"/>
          <ac:spMkLst>
            <pc:docMk/>
            <pc:sldMk cId="0" sldId="267"/>
            <ac:spMk id="21" creationId="{00000000-0000-0000-0000-000000000000}"/>
          </ac:spMkLst>
        </pc:spChg>
        <pc:spChg chg="mod">
          <ac:chgData name="Victoria Wright" userId="6369066f-3ed1-4240-bbcd-d80403f5de2b" providerId="ADAL" clId="{9B477BC2-6D97-464D-9DF6-6965744FBE1C}" dt="2026-02-05T15:19:15.411" v="1324" actId="1076"/>
          <ac:spMkLst>
            <pc:docMk/>
            <pc:sldMk cId="0" sldId="267"/>
            <ac:spMk id="22" creationId="{3399E4F1-5FAC-048B-3601-C91118406EE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atin typeface="Arial" panose="020B0604020202020204" pitchFamily="34" charset="0"/>
              </a:defRPr>
            </a:lvl1pPr>
          </a:lstStyle>
          <a:p>
            <a:fld id="{291E17C5-A167-4EF2-9B2A-BEBC809BD0C3}" type="datetimeFigureOut">
              <a:rPr lang="en-GB" smtClean="0"/>
              <a:pPr/>
              <a:t>05/02/2026</a:t>
            </a:fld>
            <a:endParaRPr lang="en-GB" dirty="0"/>
          </a:p>
        </p:txBody>
      </p:sp>
      <p:sp>
        <p:nvSpPr>
          <p:cNvPr id="4" name="Slide Image Placeholder 3"/>
          <p:cNvSpPr>
            <a:spLocks noGrp="1" noRot="1" noChangeAspect="1"/>
          </p:cNvSpPr>
          <p:nvPr>
            <p:ph type="sldImg" idx="2"/>
          </p:nvPr>
        </p:nvSpPr>
        <p:spPr>
          <a:xfrm>
            <a:off x="2212975" y="1241425"/>
            <a:ext cx="2373313"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atin typeface="Arial" panose="020B0604020202020204" pitchFamily="34" charset="0"/>
              </a:defRPr>
            </a:lvl1pPr>
          </a:lstStyle>
          <a:p>
            <a:fld id="{F0415082-9F61-43A0-8D84-4B003B91153A}" type="slidenum">
              <a:rPr lang="en-GB" smtClean="0"/>
              <a:pPr/>
              <a:t>‹#›</a:t>
            </a:fld>
            <a:endParaRPr lang="en-GB" dirty="0"/>
          </a:p>
        </p:txBody>
      </p:sp>
    </p:spTree>
    <p:extLst>
      <p:ext uri="{BB962C8B-B14F-4D97-AF65-F5344CB8AC3E}">
        <p14:creationId xmlns:p14="http://schemas.microsoft.com/office/powerpoint/2010/main" val="32592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415082-9F61-43A0-8D84-4B003B91153A}" type="slidenum">
              <a:rPr lang="en-GB" smtClean="0"/>
              <a:t>6</a:t>
            </a:fld>
            <a:endParaRPr lang="en-GB" dirty="0"/>
          </a:p>
        </p:txBody>
      </p:sp>
    </p:spTree>
    <p:extLst>
      <p:ext uri="{BB962C8B-B14F-4D97-AF65-F5344CB8AC3E}">
        <p14:creationId xmlns:p14="http://schemas.microsoft.com/office/powerpoint/2010/main" val="296991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D8BD707-D9CF-40AE-B4C6-C98DA3205C09}" type="datetimeFigureOut">
              <a:rPr lang="en-US" smtClean="0"/>
              <a:pPr/>
              <a:t>2/5/2026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4">
            <a:extLst>
              <a:ext uri="{FF2B5EF4-FFF2-40B4-BE49-F238E27FC236}">
                <a16:creationId xmlns:a16="http://schemas.microsoft.com/office/drawing/2014/main" id="{CEE58B8D-20C6-CDCF-269C-E8384826AAF3}"/>
              </a:ext>
            </a:extLst>
          </p:cNvPr>
          <p:cNvSpPr/>
          <p:nvPr/>
        </p:nvSpPr>
        <p:spPr>
          <a:xfrm rot="-138026">
            <a:off x="1078079" y="-45027"/>
            <a:ext cx="2753248" cy="2230341"/>
          </a:xfrm>
          <a:custGeom>
            <a:avLst/>
            <a:gdLst/>
            <a:ahLst/>
            <a:cxnLst/>
            <a:rect l="l" t="t" r="r" b="b"/>
            <a:pathLst>
              <a:path w="2417456" h="1586747">
                <a:moveTo>
                  <a:pt x="0" y="0"/>
                </a:moveTo>
                <a:lnTo>
                  <a:pt x="2417456" y="0"/>
                </a:lnTo>
                <a:lnTo>
                  <a:pt x="2417456" y="1586747"/>
                </a:lnTo>
                <a:lnTo>
                  <a:pt x="0" y="1586747"/>
                </a:lnTo>
                <a:lnTo>
                  <a:pt x="0" y="0"/>
                </a:lnTo>
                <a:close/>
              </a:path>
            </a:pathLst>
          </a:custGeom>
          <a:blipFill>
            <a:blip r:embed="rId2"/>
            <a:stretch>
              <a:fillRect b="-22263"/>
            </a:stretch>
          </a:blipFill>
        </p:spPr>
        <p:txBody>
          <a:bodyPr/>
          <a:lstStyle/>
          <a:p>
            <a:endParaRPr lang="en-GB" dirty="0">
              <a:latin typeface="Arial" panose="020B0604020202020204" pitchFamily="34" charset="0"/>
            </a:endParaRPr>
          </a:p>
        </p:txBody>
      </p:sp>
      <p:sp>
        <p:nvSpPr>
          <p:cNvPr id="3" name="Freeform 3"/>
          <p:cNvSpPr/>
          <p:nvPr/>
        </p:nvSpPr>
        <p:spPr>
          <a:xfrm rot="-125529">
            <a:off x="-37749" y="2126303"/>
            <a:ext cx="4055420" cy="2981852"/>
          </a:xfrm>
          <a:custGeom>
            <a:avLst/>
            <a:gdLst/>
            <a:ahLst/>
            <a:cxnLst/>
            <a:rect l="l" t="t" r="r" b="b"/>
            <a:pathLst>
              <a:path w="3641352" h="2924898">
                <a:moveTo>
                  <a:pt x="0" y="0"/>
                </a:moveTo>
                <a:lnTo>
                  <a:pt x="3641352" y="0"/>
                </a:lnTo>
                <a:lnTo>
                  <a:pt x="3641352" y="2924897"/>
                </a:lnTo>
                <a:lnTo>
                  <a:pt x="0" y="2924897"/>
                </a:lnTo>
                <a:lnTo>
                  <a:pt x="0" y="0"/>
                </a:lnTo>
                <a:close/>
              </a:path>
            </a:pathLst>
          </a:custGeom>
          <a:blipFill>
            <a:blip r:embed="rId3"/>
            <a:stretch>
              <a:fillRect t="-11957" r="-23846" b="-4450"/>
            </a:stretch>
          </a:blipFill>
        </p:spPr>
        <p:txBody>
          <a:bodyPr/>
          <a:lstStyle/>
          <a:p>
            <a:endParaRPr lang="en-GB" dirty="0">
              <a:latin typeface="Arial" panose="020B0604020202020204" pitchFamily="34" charset="0"/>
            </a:endParaRPr>
          </a:p>
        </p:txBody>
      </p:sp>
      <p:grpSp>
        <p:nvGrpSpPr>
          <p:cNvPr id="4" name="Group 4"/>
          <p:cNvGrpSpPr>
            <a:grpSpLocks noChangeAspect="1"/>
          </p:cNvGrpSpPr>
          <p:nvPr/>
        </p:nvGrpSpPr>
        <p:grpSpPr>
          <a:xfrm rot="-108920">
            <a:off x="92685" y="89613"/>
            <a:ext cx="1455833" cy="1691256"/>
            <a:chOff x="0" y="0"/>
            <a:chExt cx="5466080" cy="6350000"/>
          </a:xfrm>
        </p:grpSpPr>
        <p:sp>
          <p:nvSpPr>
            <p:cNvPr id="5" name="Freeform 5"/>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dirty="0">
                <a:latin typeface="Arial" panose="020B0604020202020204" pitchFamily="34" charset="0"/>
              </a:endParaRPr>
            </a:p>
          </p:txBody>
        </p:sp>
        <p:sp>
          <p:nvSpPr>
            <p:cNvPr id="6" name="Freeform 6"/>
            <p:cNvSpPr/>
            <p:nvPr/>
          </p:nvSpPr>
          <p:spPr>
            <a:xfrm flipH="1">
              <a:off x="247650" y="294640"/>
              <a:ext cx="4889500" cy="4693920"/>
            </a:xfrm>
            <a:custGeom>
              <a:avLst/>
              <a:gdLst/>
              <a:ahLst/>
              <a:cxnLst/>
              <a:rect l="l" t="t" r="r" b="b"/>
              <a:pathLst>
                <a:path w="4889500" h="4693920">
                  <a:moveTo>
                    <a:pt x="19050" y="0"/>
                  </a:moveTo>
                  <a:lnTo>
                    <a:pt x="4870450" y="0"/>
                  </a:lnTo>
                  <a:cubicBezTo>
                    <a:pt x="4880610" y="0"/>
                    <a:pt x="4889500" y="8890"/>
                    <a:pt x="4889500" y="19050"/>
                  </a:cubicBezTo>
                  <a:lnTo>
                    <a:pt x="4889500" y="4674870"/>
                  </a:lnTo>
                  <a:cubicBezTo>
                    <a:pt x="4889500" y="4686300"/>
                    <a:pt x="4880610" y="4693920"/>
                    <a:pt x="4870450" y="4693920"/>
                  </a:cubicBezTo>
                  <a:lnTo>
                    <a:pt x="19050" y="4693920"/>
                  </a:lnTo>
                  <a:cubicBezTo>
                    <a:pt x="8890" y="4693920"/>
                    <a:pt x="0" y="4685030"/>
                    <a:pt x="0" y="4674870"/>
                  </a:cubicBezTo>
                  <a:lnTo>
                    <a:pt x="0" y="20320"/>
                  </a:lnTo>
                  <a:cubicBezTo>
                    <a:pt x="0" y="8890"/>
                    <a:pt x="7620" y="0"/>
                    <a:pt x="19050" y="0"/>
                  </a:cubicBezTo>
                  <a:close/>
                </a:path>
              </a:pathLst>
            </a:custGeom>
            <a:blipFill>
              <a:blip r:embed="rId4"/>
              <a:stretch>
                <a:fillRect l="-34026" r="-34026"/>
              </a:stretch>
            </a:blipFill>
          </p:spPr>
          <p:txBody>
            <a:bodyPr/>
            <a:lstStyle/>
            <a:p>
              <a:endParaRPr lang="en-GB" dirty="0">
                <a:latin typeface="Arial" panose="020B0604020202020204" pitchFamily="34" charset="0"/>
              </a:endParaRPr>
            </a:p>
          </p:txBody>
        </p:sp>
        <p:sp>
          <p:nvSpPr>
            <p:cNvPr id="7" name="Freeform 7"/>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dirty="0">
                <a:latin typeface="Arial" panose="020B0604020202020204" pitchFamily="34" charset="0"/>
              </a:endParaRPr>
            </a:p>
          </p:txBody>
        </p:sp>
        <p:sp>
          <p:nvSpPr>
            <p:cNvPr id="8" name="Freeform 8"/>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dirty="0">
                <a:latin typeface="Arial" panose="020B0604020202020204" pitchFamily="34" charset="0"/>
              </a:endParaRPr>
            </a:p>
          </p:txBody>
        </p:sp>
      </p:grpSp>
      <p:sp>
        <p:nvSpPr>
          <p:cNvPr id="13" name="TextBox 13"/>
          <p:cNvSpPr txBox="1"/>
          <p:nvPr/>
        </p:nvSpPr>
        <p:spPr>
          <a:xfrm rot="-95472">
            <a:off x="1786871" y="40337"/>
            <a:ext cx="915293" cy="215700"/>
          </a:xfrm>
          <a:prstGeom prst="rect">
            <a:avLst/>
          </a:prstGeom>
        </p:spPr>
        <p:txBody>
          <a:bodyPr lIns="0" tIns="0" rIns="0" bIns="0" rtlCol="0" anchor="t">
            <a:spAutoFit/>
          </a:bodyPr>
          <a:lstStyle/>
          <a:p>
            <a:pPr marL="0" lvl="0" indent="0" algn="l">
              <a:lnSpc>
                <a:spcPts val="189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Ingredients</a:t>
            </a:r>
          </a:p>
        </p:txBody>
      </p:sp>
      <p:sp>
        <p:nvSpPr>
          <p:cNvPr id="14" name="TextBox 14"/>
          <p:cNvSpPr txBox="1"/>
          <p:nvPr/>
        </p:nvSpPr>
        <p:spPr>
          <a:xfrm rot="-136763">
            <a:off x="131314" y="1534323"/>
            <a:ext cx="1583657" cy="126125"/>
          </a:xfrm>
          <a:prstGeom prst="rect">
            <a:avLst/>
          </a:prstGeom>
        </p:spPr>
        <p:txBody>
          <a:bodyPr lIns="0" tIns="0" rIns="0" bIns="0" rtlCol="0" anchor="t">
            <a:spAutoFit/>
          </a:bodyPr>
          <a:lstStyle/>
          <a:p>
            <a:pPr marL="0" lvl="0" indent="0" algn="l">
              <a:lnSpc>
                <a:spcPts val="949"/>
              </a:lnSpc>
            </a:pP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Macaroni &amp; Cheese</a:t>
            </a:r>
          </a:p>
        </p:txBody>
      </p:sp>
      <p:sp>
        <p:nvSpPr>
          <p:cNvPr id="18" name="TextBox 18"/>
          <p:cNvSpPr txBox="1"/>
          <p:nvPr/>
        </p:nvSpPr>
        <p:spPr>
          <a:xfrm>
            <a:off x="1578350" y="353768"/>
            <a:ext cx="2133937" cy="1591449"/>
          </a:xfrm>
          <a:prstGeom prst="rect">
            <a:avLst/>
          </a:prstGeom>
        </p:spPr>
        <p:txBody>
          <a:bodyPr lIns="50800" tIns="50800" rIns="50800" bIns="50800" rtlCol="0" anchor="ctr"/>
          <a:lstStyle/>
          <a:p>
            <a:pPr marL="171450" indent="-171450">
              <a:lnSpc>
                <a:spcPts val="1334"/>
              </a:lnSpc>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175g dried macaroni or any suitable dried pasta </a:t>
            </a:r>
          </a:p>
          <a:p>
            <a:pPr marL="171450" indent="-171450">
              <a:lnSpc>
                <a:spcPts val="1334"/>
              </a:lnSpc>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For the cheese sauce:</a:t>
            </a:r>
          </a:p>
          <a:p>
            <a:pPr marL="171450" indent="-171450">
              <a:lnSpc>
                <a:spcPts val="1334"/>
              </a:lnSpc>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25g margarine</a:t>
            </a:r>
          </a:p>
          <a:p>
            <a:pPr marL="171450" indent="-171450">
              <a:lnSpc>
                <a:spcPts val="1334"/>
              </a:lnSpc>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25g plain flour </a:t>
            </a:r>
          </a:p>
          <a:p>
            <a:pPr marL="171450" indent="-171450">
              <a:lnSpc>
                <a:spcPts val="1334"/>
              </a:lnSpc>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150ml milk</a:t>
            </a:r>
          </a:p>
          <a:p>
            <a:pPr marL="171450" indent="-171450">
              <a:lnSpc>
                <a:spcPts val="1334"/>
              </a:lnSpc>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100g Cheddar cheese</a:t>
            </a:r>
          </a:p>
          <a:p>
            <a:pPr marL="171450" indent="-171450">
              <a:lnSpc>
                <a:spcPts val="1334"/>
              </a:lnSpc>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For the topping: 15g grated cheddar cheese</a:t>
            </a:r>
          </a:p>
        </p:txBody>
      </p:sp>
      <p:sp>
        <p:nvSpPr>
          <p:cNvPr id="19" name="TextBox 19"/>
          <p:cNvSpPr txBox="1"/>
          <p:nvPr/>
        </p:nvSpPr>
        <p:spPr>
          <a:xfrm>
            <a:off x="26670" y="2353967"/>
            <a:ext cx="3632117" cy="2856872"/>
          </a:xfrm>
          <a:prstGeom prst="rect">
            <a:avLst/>
          </a:prstGeom>
        </p:spPr>
        <p:txBody>
          <a:bodyPr wrap="square" lIns="0" tIns="0" rIns="0" bIns="0" rtlCol="0" anchor="t">
            <a:spAutoFit/>
          </a:bodyPr>
          <a:lstStyle/>
          <a:p>
            <a:pPr marL="171450" indent="-171450" algn="l">
              <a:lnSpc>
                <a:spcPts val="1422"/>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Turn the oven on 180C / gas mark 4.</a:t>
            </a:r>
          </a:p>
          <a:p>
            <a:pPr marL="171450" indent="-171450" algn="l">
              <a:lnSpc>
                <a:spcPts val="1422"/>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Fill a pan half full with water and put onto boil. </a:t>
            </a:r>
          </a:p>
          <a:p>
            <a:pPr marL="171450" indent="-171450" algn="l">
              <a:lnSpc>
                <a:spcPts val="1422"/>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3. Add the macaroni to the boiling water and cook for the time recommended on its packet.</a:t>
            </a:r>
          </a:p>
          <a:p>
            <a:pPr marL="171450" indent="-171450" algn="l">
              <a:lnSpc>
                <a:spcPts val="1422"/>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4. Grate the all of the cheddar cheese, keep 25g a side.</a:t>
            </a:r>
          </a:p>
          <a:p>
            <a:pPr marL="171450" indent="-171450" algn="l">
              <a:lnSpc>
                <a:spcPts val="1422"/>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5. To make the sauce, put your margarine, plain flour and milk in another pan. Bring to the boil, stirring constantly with a wooden spoon, until it thickens. </a:t>
            </a:r>
          </a:p>
          <a:p>
            <a:pPr marL="171450" indent="-171450" algn="l">
              <a:lnSpc>
                <a:spcPts val="1422"/>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6. Remove the thickened sauce from the heat. Mix in the grated Cheddar cheese and mustard. </a:t>
            </a:r>
          </a:p>
          <a:p>
            <a:pPr marL="171450" indent="-171450" algn="l">
              <a:lnSpc>
                <a:spcPts val="1422"/>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7. Using a colander over the sink drain the cooked macaroni. </a:t>
            </a:r>
          </a:p>
          <a:p>
            <a:pPr marL="171450" indent="-171450" algn="l">
              <a:lnSpc>
                <a:spcPts val="1422"/>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8. Add the drained macaroni to the cheese sauce and stir.</a:t>
            </a:r>
          </a:p>
          <a:p>
            <a:pPr marL="171450" indent="-171450" algn="l">
              <a:lnSpc>
                <a:spcPts val="1422"/>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9. Pour into the ovenproof dish. Grate the 25g of Cheddar cheese. Sprinkle on top.</a:t>
            </a:r>
          </a:p>
          <a:p>
            <a:pPr marL="171450" indent="-171450" algn="l">
              <a:lnSpc>
                <a:spcPts val="1422"/>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10. Bake in the oven for 15 minutes or until the top is golden brown.</a:t>
            </a:r>
          </a:p>
        </p:txBody>
      </p:sp>
      <p:sp>
        <p:nvSpPr>
          <p:cNvPr id="2" name="TextBox 1">
            <a:extLst>
              <a:ext uri="{FF2B5EF4-FFF2-40B4-BE49-F238E27FC236}">
                <a16:creationId xmlns:a16="http://schemas.microsoft.com/office/drawing/2014/main" id="{5E8D7FA5-CD4A-10EE-F16E-52C5C36A6F0D}"/>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
        <p:nvSpPr>
          <p:cNvPr id="22" name="TextBox 21">
            <a:extLst>
              <a:ext uri="{FF2B5EF4-FFF2-40B4-BE49-F238E27FC236}">
                <a16:creationId xmlns:a16="http://schemas.microsoft.com/office/drawing/2014/main" id="{3A653F3D-5619-9D45-CFF7-E161BED6396E}"/>
              </a:ext>
            </a:extLst>
          </p:cNvPr>
          <p:cNvSpPr txBox="1"/>
          <p:nvPr/>
        </p:nvSpPr>
        <p:spPr>
          <a:xfrm rot="-107579">
            <a:off x="540817" y="2179702"/>
            <a:ext cx="764648" cy="157992"/>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Method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3">
            <a:extLst>
              <a:ext uri="{FF2B5EF4-FFF2-40B4-BE49-F238E27FC236}">
                <a16:creationId xmlns:a16="http://schemas.microsoft.com/office/drawing/2014/main" id="{1D272DDE-397E-4CC0-5B5E-4CAC5986B945}"/>
              </a:ext>
            </a:extLst>
          </p:cNvPr>
          <p:cNvSpPr/>
          <p:nvPr/>
        </p:nvSpPr>
        <p:spPr>
          <a:xfrm rot="-125529">
            <a:off x="-1025833" y="1900479"/>
            <a:ext cx="5490226" cy="3388212"/>
          </a:xfrm>
          <a:custGeom>
            <a:avLst/>
            <a:gdLst/>
            <a:ahLst/>
            <a:cxnLst/>
            <a:rect l="l" t="t" r="r" b="b"/>
            <a:pathLst>
              <a:path w="3911752" h="2428763">
                <a:moveTo>
                  <a:pt x="0" y="0"/>
                </a:moveTo>
                <a:lnTo>
                  <a:pt x="3911752" y="0"/>
                </a:lnTo>
                <a:lnTo>
                  <a:pt x="3911752" y="2428763"/>
                </a:lnTo>
                <a:lnTo>
                  <a:pt x="0" y="2428763"/>
                </a:lnTo>
                <a:lnTo>
                  <a:pt x="0" y="0"/>
                </a:lnTo>
                <a:close/>
              </a:path>
            </a:pathLst>
          </a:custGeom>
          <a:blipFill>
            <a:blip r:embed="rId2"/>
            <a:stretch>
              <a:fillRect l="-16118" t="-38088" r="-9173" b="-14266"/>
            </a:stretch>
          </a:blipFill>
        </p:spPr>
        <p:txBody>
          <a:bodyPr/>
          <a:lstStyle/>
          <a:p>
            <a:endParaRPr lang="en-GB" dirty="0">
              <a:latin typeface="Arial" panose="020B0604020202020204" pitchFamily="34" charset="0"/>
            </a:endParaRPr>
          </a:p>
        </p:txBody>
      </p:sp>
      <p:sp>
        <p:nvSpPr>
          <p:cNvPr id="3" name="Freeform 3"/>
          <p:cNvSpPr/>
          <p:nvPr/>
        </p:nvSpPr>
        <p:spPr>
          <a:xfrm rot="-138026">
            <a:off x="905451" y="34741"/>
            <a:ext cx="2842907" cy="1799565"/>
          </a:xfrm>
          <a:custGeom>
            <a:avLst/>
            <a:gdLst/>
            <a:ahLst/>
            <a:cxnLst/>
            <a:rect l="l" t="t" r="r" b="b"/>
            <a:pathLst>
              <a:path w="2842907" h="1799565">
                <a:moveTo>
                  <a:pt x="0" y="0"/>
                </a:moveTo>
                <a:lnTo>
                  <a:pt x="2842906" y="0"/>
                </a:lnTo>
                <a:lnTo>
                  <a:pt x="2842906" y="1799566"/>
                </a:lnTo>
                <a:lnTo>
                  <a:pt x="0" y="1799566"/>
                </a:lnTo>
                <a:lnTo>
                  <a:pt x="0" y="0"/>
                </a:lnTo>
                <a:close/>
              </a:path>
            </a:pathLst>
          </a:custGeom>
          <a:blipFill>
            <a:blip r:embed="rId3"/>
            <a:stretch>
              <a:fillRect b="-26776"/>
            </a:stretch>
          </a:blipFill>
        </p:spPr>
        <p:txBody>
          <a:bodyPr/>
          <a:lstStyle/>
          <a:p>
            <a:endParaRPr lang="en-GB" dirty="0">
              <a:latin typeface="Arial" panose="020B0604020202020204" pitchFamily="34" charset="0"/>
            </a:endParaRPr>
          </a:p>
        </p:txBody>
      </p:sp>
      <p:grpSp>
        <p:nvGrpSpPr>
          <p:cNvPr id="4" name="Group 4"/>
          <p:cNvGrpSpPr>
            <a:grpSpLocks noChangeAspect="1"/>
          </p:cNvGrpSpPr>
          <p:nvPr/>
        </p:nvGrpSpPr>
        <p:grpSpPr>
          <a:xfrm rot="-108920">
            <a:off x="50454" y="106433"/>
            <a:ext cx="1300560" cy="1510873"/>
            <a:chOff x="0" y="0"/>
            <a:chExt cx="5466080" cy="6350000"/>
          </a:xfrm>
        </p:grpSpPr>
        <p:sp>
          <p:nvSpPr>
            <p:cNvPr id="5" name="Freeform 5"/>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dirty="0">
                <a:latin typeface="Arial" panose="020B0604020202020204" pitchFamily="34" charset="0"/>
              </a:endParaRPr>
            </a:p>
          </p:txBody>
        </p:sp>
        <p:sp>
          <p:nvSpPr>
            <p:cNvPr id="6" name="Freeform 6"/>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35090" r="-35090"/>
              </a:stretch>
            </a:blipFill>
          </p:spPr>
          <p:txBody>
            <a:bodyPr/>
            <a:lstStyle/>
            <a:p>
              <a:endParaRPr lang="en-GB" dirty="0">
                <a:latin typeface="Arial" panose="020B0604020202020204" pitchFamily="34" charset="0"/>
              </a:endParaRPr>
            </a:p>
          </p:txBody>
        </p:sp>
        <p:sp>
          <p:nvSpPr>
            <p:cNvPr id="7" name="Freeform 7"/>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dirty="0">
                <a:latin typeface="Arial" panose="020B0604020202020204" pitchFamily="34" charset="0"/>
              </a:endParaRPr>
            </a:p>
          </p:txBody>
        </p:sp>
        <p:sp>
          <p:nvSpPr>
            <p:cNvPr id="8" name="Freeform 8"/>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dirty="0">
                <a:latin typeface="Arial" panose="020B0604020202020204" pitchFamily="34" charset="0"/>
              </a:endParaRPr>
            </a:p>
          </p:txBody>
        </p:sp>
      </p:grpSp>
      <p:sp>
        <p:nvSpPr>
          <p:cNvPr id="10" name="TextBox 10"/>
          <p:cNvSpPr txBox="1"/>
          <p:nvPr/>
        </p:nvSpPr>
        <p:spPr>
          <a:xfrm rot="-116352">
            <a:off x="115004" y="2218516"/>
            <a:ext cx="3541894" cy="3472104"/>
          </a:xfrm>
          <a:prstGeom prst="rect">
            <a:avLst/>
          </a:prstGeom>
        </p:spPr>
        <p:txBody>
          <a:bodyPr lIns="0" tIns="0" rIns="0" bIns="0" rtlCol="0" anchor="t">
            <a:spAutoFit/>
          </a:bodyPr>
          <a:lstStyle/>
          <a:p>
            <a:pPr marL="171450" indent="-171450">
              <a:lnSpc>
                <a:spcPts val="1663"/>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Heat oven to 220C/200C fan/gas 7. </a:t>
            </a:r>
          </a:p>
          <a:p>
            <a:pPr marL="171450" indent="-171450">
              <a:lnSpc>
                <a:spcPts val="1663"/>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2.   Make up the batter mix. Tip the flour into a bowl with the salt, make a well in the middle and crack both eggs into it. Use a balloon whisk to mix it together, then slowly add the milk, whisking all the time. Set aside for at least 30 minutes, preferably overnight.</a:t>
            </a:r>
          </a:p>
          <a:p>
            <a:pPr marL="171450" indent="-171450">
              <a:lnSpc>
                <a:spcPts val="1663"/>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3.   Put the sausages in a 20 x 30cm roasting tin with the oil, then bake for 15 minutes until browned. </a:t>
            </a:r>
          </a:p>
          <a:p>
            <a:pPr marL="171450" indent="-171450">
              <a:lnSpc>
                <a:spcPts val="1663"/>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4.   Carefully remove the sausages from the oven – be careful because the fat will be sizzling hot.</a:t>
            </a:r>
          </a:p>
          <a:p>
            <a:pPr marL="171450" indent="-171450">
              <a:lnSpc>
                <a:spcPts val="1663"/>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5.   Pour in the batter mix, transfer to the top shelf of the oven, then cook for 25-30 minutes, until risen and golden. </a:t>
            </a:r>
          </a:p>
          <a:p>
            <a:pPr>
              <a:lnSpc>
                <a:spcPts val="1663"/>
              </a:lnSpc>
            </a:pPr>
            <a:endParaRPr lang="en-US" sz="1000" dirty="0">
              <a:solidFill>
                <a:srgbClr val="003594"/>
              </a:solidFill>
              <a:latin typeface="Arial" panose="020B0604020202020204" pitchFamily="34" charset="0"/>
              <a:ea typeface="Tex Gyre Termes"/>
              <a:cs typeface="Arial" panose="020B0604020202020204" pitchFamily="34" charset="0"/>
              <a:sym typeface="Tex Gyre Termes"/>
            </a:endParaRPr>
          </a:p>
          <a:p>
            <a:pPr>
              <a:lnSpc>
                <a:spcPts val="1663"/>
              </a:lnSpc>
            </a:pPr>
            <a:endParaRPr lang="en-US" sz="1000" dirty="0">
              <a:solidFill>
                <a:srgbClr val="003594"/>
              </a:solidFill>
              <a:latin typeface="Arial" panose="020B0604020202020204" pitchFamily="34" charset="0"/>
              <a:ea typeface="Tex Gyre Termes"/>
              <a:cs typeface="Arial" panose="020B0604020202020204" pitchFamily="34" charset="0"/>
              <a:sym typeface="Tex Gyre Termes"/>
            </a:endParaRPr>
          </a:p>
          <a:p>
            <a:pPr>
              <a:lnSpc>
                <a:spcPts val="1663"/>
              </a:lnSpc>
            </a:pPr>
            <a:endParaRPr lang="en-US" sz="1000" dirty="0">
              <a:solidFill>
                <a:srgbClr val="003594"/>
              </a:solidFill>
              <a:latin typeface="Arial" panose="020B0604020202020204" pitchFamily="34" charset="0"/>
              <a:ea typeface="Tex Gyre Termes"/>
              <a:cs typeface="Arial" panose="020B0604020202020204" pitchFamily="34" charset="0"/>
              <a:sym typeface="Tex Gyre Termes"/>
            </a:endParaRPr>
          </a:p>
          <a:p>
            <a:pPr algn="l">
              <a:lnSpc>
                <a:spcPts val="1663"/>
              </a:lnSpc>
            </a:pPr>
            <a:endParaRPr lang="en-US" sz="1188" dirty="0">
              <a:solidFill>
                <a:srgbClr val="003594"/>
              </a:solidFill>
              <a:latin typeface="Arial" panose="020B0604020202020204" pitchFamily="34" charset="0"/>
              <a:ea typeface="Tex Gyre Termes"/>
              <a:cs typeface="Arial" panose="020B0604020202020204" pitchFamily="34" charset="0"/>
              <a:sym typeface="Tex Gyre Termes"/>
            </a:endParaRPr>
          </a:p>
        </p:txBody>
      </p:sp>
      <p:sp>
        <p:nvSpPr>
          <p:cNvPr id="18" name="TextBox 18"/>
          <p:cNvSpPr txBox="1"/>
          <p:nvPr/>
        </p:nvSpPr>
        <p:spPr>
          <a:xfrm rot="-109231">
            <a:off x="1490460" y="480258"/>
            <a:ext cx="2233787" cy="1231106"/>
          </a:xfrm>
          <a:prstGeom prst="rect">
            <a:avLst/>
          </a:prstGeom>
        </p:spPr>
        <p:txBody>
          <a:bodyPr lIns="0" tIns="0" rIns="0" bIns="0" rtlCol="0" anchor="t">
            <a:spAutoFit/>
          </a:bodyPr>
          <a:lstStyle/>
          <a:p>
            <a:pPr marL="171450" indent="-171450">
              <a:lnSpc>
                <a:spcPts val="1218"/>
              </a:lnSpc>
              <a:buFont typeface="Arial" panose="020B0604020202020204" pitchFamily="34" charset="0"/>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4 sausages</a:t>
            </a:r>
          </a:p>
          <a:p>
            <a:pPr marL="171450" indent="-171450">
              <a:lnSpc>
                <a:spcPts val="1218"/>
              </a:lnSpc>
              <a:buFont typeface="Arial" panose="020B0604020202020204" pitchFamily="34" charset="0"/>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For the batter</a:t>
            </a:r>
          </a:p>
          <a:p>
            <a:pPr marL="171450" indent="-171450">
              <a:lnSpc>
                <a:spcPts val="1218"/>
              </a:lnSpc>
              <a:buFont typeface="Arial" panose="020B0604020202020204" pitchFamily="34" charset="0"/>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70g plain flour </a:t>
            </a:r>
          </a:p>
          <a:p>
            <a:pPr marL="171450" indent="-171450">
              <a:lnSpc>
                <a:spcPts val="1218"/>
              </a:lnSpc>
              <a:buFont typeface="Arial" panose="020B0604020202020204" pitchFamily="34" charset="0"/>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pinch of salt </a:t>
            </a:r>
          </a:p>
          <a:p>
            <a:pPr marL="171450" indent="-171450">
              <a:lnSpc>
                <a:spcPts val="1218"/>
              </a:lnSpc>
              <a:buFont typeface="Arial" panose="020B0604020202020204" pitchFamily="34" charset="0"/>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2eggs</a:t>
            </a:r>
          </a:p>
          <a:p>
            <a:pPr marL="171450" indent="-171450">
              <a:lnSpc>
                <a:spcPts val="1218"/>
              </a:lnSpc>
              <a:buFont typeface="Arial" panose="020B0604020202020204" pitchFamily="34" charset="0"/>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150ml semi-skimmed milk</a:t>
            </a:r>
          </a:p>
          <a:p>
            <a:pPr marL="171450" indent="-171450">
              <a:lnSpc>
                <a:spcPts val="1218"/>
              </a:lnSpc>
              <a:buFont typeface="Arial" panose="020B0604020202020204" pitchFamily="34" charset="0"/>
              <a:buChar char="•"/>
            </a:pPr>
            <a:endParaRPr lang="en-US" sz="1000" dirty="0">
              <a:solidFill>
                <a:srgbClr val="003594"/>
              </a:solidFill>
              <a:latin typeface="Arial" panose="020B0604020202020204" pitchFamily="34" charset="0"/>
              <a:ea typeface="Tex Gyre Termes"/>
              <a:cs typeface="Arial" panose="020B0604020202020204" pitchFamily="34" charset="0"/>
              <a:sym typeface="Tex Gyre Termes"/>
            </a:endParaRPr>
          </a:p>
          <a:p>
            <a:pPr marL="171450" indent="-171450">
              <a:lnSpc>
                <a:spcPts val="1218"/>
              </a:lnSpc>
              <a:buFont typeface="Arial" panose="020B0604020202020204" pitchFamily="34" charset="0"/>
              <a:buChar char="•"/>
            </a:pPr>
            <a:endParaRPr lang="en-US" sz="1000" dirty="0">
              <a:solidFill>
                <a:srgbClr val="003594"/>
              </a:solidFill>
              <a:latin typeface="Arial" panose="020B0604020202020204" pitchFamily="34" charset="0"/>
              <a:ea typeface="Tex Gyre Termes"/>
              <a:cs typeface="Arial" panose="020B0604020202020204" pitchFamily="34" charset="0"/>
              <a:sym typeface="Tex Gyre Termes"/>
            </a:endParaRPr>
          </a:p>
        </p:txBody>
      </p:sp>
      <p:sp>
        <p:nvSpPr>
          <p:cNvPr id="20" name="TextBox 20"/>
          <p:cNvSpPr txBox="1"/>
          <p:nvPr/>
        </p:nvSpPr>
        <p:spPr>
          <a:xfrm rot="-136763">
            <a:off x="114381" y="1411447"/>
            <a:ext cx="1439328" cy="121636"/>
          </a:xfrm>
          <a:prstGeom prst="rect">
            <a:avLst/>
          </a:prstGeom>
        </p:spPr>
        <p:txBody>
          <a:bodyPr lIns="0" tIns="0" rIns="0" bIns="0" rtlCol="0" anchor="t">
            <a:spAutoFit/>
          </a:bodyPr>
          <a:lstStyle/>
          <a:p>
            <a:pPr marL="0" lvl="0" indent="0" algn="l">
              <a:lnSpc>
                <a:spcPts val="949"/>
              </a:lnSpc>
            </a:pP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Toad in the Hole</a:t>
            </a:r>
          </a:p>
        </p:txBody>
      </p:sp>
      <p:sp>
        <p:nvSpPr>
          <p:cNvPr id="2" name="TextBox 13">
            <a:extLst>
              <a:ext uri="{FF2B5EF4-FFF2-40B4-BE49-F238E27FC236}">
                <a16:creationId xmlns:a16="http://schemas.microsoft.com/office/drawing/2014/main" id="{E4D600D1-7DA6-8191-FD91-C81CC895E2AB}"/>
              </a:ext>
            </a:extLst>
          </p:cNvPr>
          <p:cNvSpPr txBox="1"/>
          <p:nvPr/>
        </p:nvSpPr>
        <p:spPr>
          <a:xfrm rot="-95472">
            <a:off x="1558377" y="82843"/>
            <a:ext cx="915293" cy="215700"/>
          </a:xfrm>
          <a:prstGeom prst="rect">
            <a:avLst/>
          </a:prstGeom>
        </p:spPr>
        <p:txBody>
          <a:bodyPr lIns="0" tIns="0" rIns="0" bIns="0" rtlCol="0" anchor="t">
            <a:spAutoFit/>
          </a:bodyPr>
          <a:lstStyle/>
          <a:p>
            <a:pPr marL="0" lvl="0" indent="0" algn="l">
              <a:lnSpc>
                <a:spcPts val="189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Ingredients</a:t>
            </a:r>
          </a:p>
        </p:txBody>
      </p:sp>
      <p:sp>
        <p:nvSpPr>
          <p:cNvPr id="21" name="TextBox 21">
            <a:extLst>
              <a:ext uri="{FF2B5EF4-FFF2-40B4-BE49-F238E27FC236}">
                <a16:creationId xmlns:a16="http://schemas.microsoft.com/office/drawing/2014/main" id="{E0B5C54B-0A2A-481E-75F9-AE55B55BC13E}"/>
              </a:ext>
            </a:extLst>
          </p:cNvPr>
          <p:cNvSpPr txBox="1"/>
          <p:nvPr/>
        </p:nvSpPr>
        <p:spPr>
          <a:xfrm rot="-107579">
            <a:off x="154927" y="1989668"/>
            <a:ext cx="764648" cy="157992"/>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Method</a:t>
            </a:r>
          </a:p>
        </p:txBody>
      </p:sp>
      <p:sp>
        <p:nvSpPr>
          <p:cNvPr id="22" name="TextBox 21">
            <a:extLst>
              <a:ext uri="{FF2B5EF4-FFF2-40B4-BE49-F238E27FC236}">
                <a16:creationId xmlns:a16="http://schemas.microsoft.com/office/drawing/2014/main" id="{8C11B7F5-5AAA-F263-FB16-1DFC71A5E9C5}"/>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38026">
            <a:off x="1157926" y="39720"/>
            <a:ext cx="2736865" cy="2261023"/>
          </a:xfrm>
          <a:custGeom>
            <a:avLst/>
            <a:gdLst/>
            <a:ahLst/>
            <a:cxnLst/>
            <a:rect l="l" t="t" r="r" b="b"/>
            <a:pathLst>
              <a:path w="1967277" h="1816235">
                <a:moveTo>
                  <a:pt x="0" y="0"/>
                </a:moveTo>
                <a:lnTo>
                  <a:pt x="1967278" y="0"/>
                </a:lnTo>
                <a:lnTo>
                  <a:pt x="1967278" y="1816235"/>
                </a:lnTo>
                <a:lnTo>
                  <a:pt x="0" y="1816235"/>
                </a:lnTo>
                <a:lnTo>
                  <a:pt x="0" y="0"/>
                </a:lnTo>
                <a:close/>
              </a:path>
            </a:pathLst>
          </a:custGeom>
          <a:blipFill>
            <a:blip r:embed="rId2"/>
            <a:stretch>
              <a:fillRect l="-17363" t="-17109" r="-17363"/>
            </a:stretch>
          </a:blipFill>
        </p:spPr>
        <p:txBody>
          <a:bodyPr/>
          <a:lstStyle/>
          <a:p>
            <a:endParaRPr lang="en-GB" dirty="0">
              <a:latin typeface="Arial" panose="020B0604020202020204" pitchFamily="34" charset="0"/>
            </a:endParaRPr>
          </a:p>
        </p:txBody>
      </p:sp>
      <p:pic>
        <p:nvPicPr>
          <p:cNvPr id="10" name="Picture 9">
            <a:extLst>
              <a:ext uri="{FF2B5EF4-FFF2-40B4-BE49-F238E27FC236}">
                <a16:creationId xmlns:a16="http://schemas.microsoft.com/office/drawing/2014/main" id="{4F44BACE-973D-4E38-4C08-18381850E21A}"/>
              </a:ext>
            </a:extLst>
          </p:cNvPr>
          <p:cNvPicPr>
            <a:picLocks noChangeAspect="1"/>
          </p:cNvPicPr>
          <p:nvPr/>
        </p:nvPicPr>
        <p:blipFill>
          <a:blip r:embed="rId3"/>
          <a:stretch>
            <a:fillRect/>
          </a:stretch>
        </p:blipFill>
        <p:spPr>
          <a:xfrm rot="21440280">
            <a:off x="-19486" y="143530"/>
            <a:ext cx="1293891" cy="1191950"/>
          </a:xfrm>
          <a:prstGeom prst="rect">
            <a:avLst/>
          </a:prstGeom>
        </p:spPr>
      </p:pic>
      <p:sp>
        <p:nvSpPr>
          <p:cNvPr id="9" name="Freeform 3">
            <a:extLst>
              <a:ext uri="{FF2B5EF4-FFF2-40B4-BE49-F238E27FC236}">
                <a16:creationId xmlns:a16="http://schemas.microsoft.com/office/drawing/2014/main" id="{6E1296E5-F33C-82BF-F2E4-068A4776125F}"/>
              </a:ext>
            </a:extLst>
          </p:cNvPr>
          <p:cNvSpPr/>
          <p:nvPr/>
        </p:nvSpPr>
        <p:spPr>
          <a:xfrm rot="-125529">
            <a:off x="-900238" y="2043083"/>
            <a:ext cx="5490226" cy="3388212"/>
          </a:xfrm>
          <a:custGeom>
            <a:avLst/>
            <a:gdLst/>
            <a:ahLst/>
            <a:cxnLst/>
            <a:rect l="l" t="t" r="r" b="b"/>
            <a:pathLst>
              <a:path w="3911752" h="2428763">
                <a:moveTo>
                  <a:pt x="0" y="0"/>
                </a:moveTo>
                <a:lnTo>
                  <a:pt x="3911752" y="0"/>
                </a:lnTo>
                <a:lnTo>
                  <a:pt x="3911752" y="2428763"/>
                </a:lnTo>
                <a:lnTo>
                  <a:pt x="0" y="2428763"/>
                </a:lnTo>
                <a:lnTo>
                  <a:pt x="0" y="0"/>
                </a:lnTo>
                <a:close/>
              </a:path>
            </a:pathLst>
          </a:custGeom>
          <a:blipFill>
            <a:blip r:embed="rId4"/>
            <a:stretch>
              <a:fillRect l="-16118" t="-38088" r="-9173" b="-14266"/>
            </a:stretch>
          </a:blipFill>
        </p:spPr>
        <p:txBody>
          <a:bodyPr/>
          <a:lstStyle/>
          <a:p>
            <a:endParaRPr lang="en-GB" dirty="0">
              <a:latin typeface="Arial" panose="020B0604020202020204" pitchFamily="34" charset="0"/>
            </a:endParaRPr>
          </a:p>
        </p:txBody>
      </p:sp>
      <p:grpSp>
        <p:nvGrpSpPr>
          <p:cNvPr id="4" name="Group 4"/>
          <p:cNvGrpSpPr>
            <a:grpSpLocks noChangeAspect="1"/>
          </p:cNvGrpSpPr>
          <p:nvPr/>
        </p:nvGrpSpPr>
        <p:grpSpPr>
          <a:xfrm rot="-108920">
            <a:off x="-70262" y="74904"/>
            <a:ext cx="1405706" cy="1632696"/>
            <a:chOff x="0" y="0"/>
            <a:chExt cx="5466080" cy="6348730"/>
          </a:xfrm>
        </p:grpSpPr>
        <p:sp>
          <p:nvSpPr>
            <p:cNvPr id="5" name="Freeform 5"/>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dirty="0">
                <a:latin typeface="Arial" panose="020B0604020202020204" pitchFamily="34" charset="0"/>
              </a:endParaRPr>
            </a:p>
          </p:txBody>
        </p:sp>
        <p:sp>
          <p:nvSpPr>
            <p:cNvPr id="7" name="Freeform 7"/>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dirty="0">
                <a:latin typeface="Arial" panose="020B0604020202020204" pitchFamily="34" charset="0"/>
              </a:endParaRPr>
            </a:p>
          </p:txBody>
        </p:sp>
        <p:sp>
          <p:nvSpPr>
            <p:cNvPr id="8" name="Freeform 8"/>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dirty="0">
                <a:latin typeface="Arial" panose="020B0604020202020204" pitchFamily="34" charset="0"/>
              </a:endParaRPr>
            </a:p>
          </p:txBody>
        </p:sp>
      </p:grpSp>
      <p:sp>
        <p:nvSpPr>
          <p:cNvPr id="18" name="TextBox 18"/>
          <p:cNvSpPr txBox="1"/>
          <p:nvPr/>
        </p:nvSpPr>
        <p:spPr>
          <a:xfrm>
            <a:off x="11430" y="2397056"/>
            <a:ext cx="3666890" cy="2603341"/>
          </a:xfrm>
          <a:prstGeom prst="rect">
            <a:avLst/>
          </a:prstGeom>
        </p:spPr>
        <p:txBody>
          <a:bodyPr lIns="0" tIns="0" rIns="0" bIns="0" rtlCol="0" anchor="t">
            <a:spAutoFit/>
          </a:bodyPr>
          <a:lstStyle/>
          <a:p>
            <a:pPr marL="171450" indent="-171450" algn="l">
              <a:lnSpc>
                <a:spcPts val="1234"/>
              </a:lnSpc>
              <a:spcBef>
                <a:spcPct val="0"/>
              </a:spcBef>
              <a:buFont typeface="Wingdings" panose="05000000000000000000" pitchFamily="2" charset="2"/>
              <a:buChar char="q"/>
            </a:pPr>
            <a:r>
              <a:rPr lang="en-US" sz="881" dirty="0">
                <a:solidFill>
                  <a:srgbClr val="003594"/>
                </a:solidFill>
                <a:latin typeface="Arial" panose="020B0604020202020204" pitchFamily="34" charset="0"/>
                <a:ea typeface="Tex Gyre Termes Bold"/>
                <a:cs typeface="Arial" panose="020B0604020202020204" pitchFamily="34" charset="0"/>
                <a:sym typeface="Tex Gyre Termes Bold"/>
              </a:rPr>
              <a:t>1. Boil the spaghetti in half a pan filled with hot water</a:t>
            </a:r>
          </a:p>
          <a:p>
            <a:pPr marL="171450" indent="-171450" algn="l">
              <a:lnSpc>
                <a:spcPts val="1234"/>
              </a:lnSpc>
              <a:spcBef>
                <a:spcPct val="0"/>
              </a:spcBef>
              <a:buFont typeface="Wingdings" panose="05000000000000000000" pitchFamily="2" charset="2"/>
              <a:buChar char="q"/>
            </a:pPr>
            <a:r>
              <a:rPr lang="en-US" sz="881" dirty="0">
                <a:solidFill>
                  <a:srgbClr val="003594"/>
                </a:solidFill>
                <a:latin typeface="Arial" panose="020B0604020202020204" pitchFamily="34" charset="0"/>
                <a:ea typeface="Tex Gyre Termes Bold"/>
                <a:cs typeface="Arial" panose="020B0604020202020204" pitchFamily="34" charset="0"/>
                <a:sym typeface="Tex Gyre Termes Bold"/>
              </a:rPr>
              <a:t>2. Whilst the spaghetti is boiling, chop up the leeks and mushrooms, wash them, leave to drain in a colander.</a:t>
            </a:r>
          </a:p>
          <a:p>
            <a:pPr marL="171450" indent="-171450" algn="l">
              <a:lnSpc>
                <a:spcPts val="1234"/>
              </a:lnSpc>
              <a:spcBef>
                <a:spcPct val="0"/>
              </a:spcBef>
              <a:buFont typeface="Wingdings" panose="05000000000000000000" pitchFamily="2" charset="2"/>
              <a:buChar char="q"/>
            </a:pPr>
            <a:r>
              <a:rPr lang="en-US" sz="881" dirty="0">
                <a:solidFill>
                  <a:srgbClr val="003594"/>
                </a:solidFill>
                <a:latin typeface="Arial" panose="020B0604020202020204" pitchFamily="34" charset="0"/>
                <a:ea typeface="Tex Gyre Termes Bold"/>
                <a:cs typeface="Arial" panose="020B0604020202020204" pitchFamily="34" charset="0"/>
                <a:sym typeface="Tex Gyre Termes Bold"/>
              </a:rPr>
              <a:t>3. Add a tablespoon of oil to a pan and heat the oil on number three heat. Keep an eye on the oil.</a:t>
            </a:r>
          </a:p>
          <a:p>
            <a:pPr marL="171450" indent="-171450" algn="l">
              <a:lnSpc>
                <a:spcPts val="1234"/>
              </a:lnSpc>
              <a:spcBef>
                <a:spcPct val="0"/>
              </a:spcBef>
              <a:buFont typeface="Wingdings" panose="05000000000000000000" pitchFamily="2" charset="2"/>
              <a:buChar char="q"/>
            </a:pPr>
            <a:r>
              <a:rPr lang="en-US" sz="881" dirty="0">
                <a:solidFill>
                  <a:srgbClr val="003594"/>
                </a:solidFill>
                <a:latin typeface="Arial" panose="020B0604020202020204" pitchFamily="34" charset="0"/>
                <a:ea typeface="Tex Gyre Termes Bold"/>
                <a:cs typeface="Arial" panose="020B0604020202020204" pitchFamily="34" charset="0"/>
                <a:sym typeface="Tex Gyre Termes Bold"/>
              </a:rPr>
              <a:t>4. Peel and finely chop the garlic.</a:t>
            </a:r>
          </a:p>
          <a:p>
            <a:pPr marL="171450" indent="-171450" algn="l">
              <a:lnSpc>
                <a:spcPts val="1234"/>
              </a:lnSpc>
              <a:spcBef>
                <a:spcPct val="0"/>
              </a:spcBef>
              <a:buFont typeface="Wingdings" panose="05000000000000000000" pitchFamily="2" charset="2"/>
              <a:buChar char="q"/>
            </a:pPr>
            <a:r>
              <a:rPr lang="en-US" sz="881" dirty="0">
                <a:solidFill>
                  <a:srgbClr val="003594"/>
                </a:solidFill>
                <a:latin typeface="Arial" panose="020B0604020202020204" pitchFamily="34" charset="0"/>
                <a:ea typeface="Tex Gyre Termes Bold"/>
                <a:cs typeface="Arial" panose="020B0604020202020204" pitchFamily="34" charset="0"/>
                <a:sym typeface="Tex Gyre Termes Bold"/>
              </a:rPr>
              <a:t>5. Chop the chicken into bite sized chunks.</a:t>
            </a:r>
          </a:p>
          <a:p>
            <a:pPr marL="171450" indent="-171450" algn="l">
              <a:lnSpc>
                <a:spcPts val="1234"/>
              </a:lnSpc>
              <a:spcBef>
                <a:spcPct val="0"/>
              </a:spcBef>
              <a:buFont typeface="Wingdings" panose="05000000000000000000" pitchFamily="2" charset="2"/>
              <a:buChar char="q"/>
            </a:pPr>
            <a:r>
              <a:rPr lang="en-US" sz="881" dirty="0">
                <a:solidFill>
                  <a:srgbClr val="003594"/>
                </a:solidFill>
                <a:latin typeface="Arial" panose="020B0604020202020204" pitchFamily="34" charset="0"/>
                <a:ea typeface="Tex Gyre Termes Bold"/>
                <a:cs typeface="Arial" panose="020B0604020202020204" pitchFamily="34" charset="0"/>
                <a:sym typeface="Tex Gyre Termes Bold"/>
              </a:rPr>
              <a:t>7. Drain the Spaghetti in a colander keep some of the water (150ml) for the sauce!</a:t>
            </a:r>
          </a:p>
          <a:p>
            <a:pPr marL="171450" indent="-171450" algn="l">
              <a:lnSpc>
                <a:spcPts val="1234"/>
              </a:lnSpc>
              <a:spcBef>
                <a:spcPct val="0"/>
              </a:spcBef>
              <a:buFont typeface="Wingdings" panose="05000000000000000000" pitchFamily="2" charset="2"/>
              <a:buChar char="q"/>
            </a:pPr>
            <a:r>
              <a:rPr lang="en-US" sz="881" dirty="0">
                <a:solidFill>
                  <a:srgbClr val="003594"/>
                </a:solidFill>
                <a:latin typeface="Arial" panose="020B0604020202020204" pitchFamily="34" charset="0"/>
                <a:ea typeface="Tex Gyre Termes Bold"/>
                <a:cs typeface="Arial" panose="020B0604020202020204" pitchFamily="34" charset="0"/>
                <a:sym typeface="Tex Gyre Termes Bold"/>
              </a:rPr>
              <a:t>8. Add the chicken to the hot oil, when the chicken has turned white add the Leeks, after two minutes add the garlic and mushrooms (if using).</a:t>
            </a:r>
          </a:p>
          <a:p>
            <a:pPr marL="171450" indent="-171450" algn="l">
              <a:lnSpc>
                <a:spcPts val="1234"/>
              </a:lnSpc>
              <a:spcBef>
                <a:spcPct val="0"/>
              </a:spcBef>
              <a:buFont typeface="Wingdings" panose="05000000000000000000" pitchFamily="2" charset="2"/>
              <a:buChar char="q"/>
            </a:pPr>
            <a:r>
              <a:rPr lang="en-US" sz="881" dirty="0">
                <a:solidFill>
                  <a:srgbClr val="003594"/>
                </a:solidFill>
                <a:latin typeface="Arial" panose="020B0604020202020204" pitchFamily="34" charset="0"/>
                <a:ea typeface="Tex Gyre Termes Bold"/>
                <a:cs typeface="Arial" panose="020B0604020202020204" pitchFamily="34" charset="0"/>
                <a:sym typeface="Tex Gyre Termes Bold"/>
              </a:rPr>
              <a:t>9. Add the cream cheese to the chicken and Leek. Add the drained spaghetti, and 150 ml of the water from the Spaghetti to the Chicken and Leek. Season with salt, pepper and mixed herbs.</a:t>
            </a:r>
          </a:p>
          <a:p>
            <a:pPr marL="171450" indent="-171450" algn="l">
              <a:lnSpc>
                <a:spcPts val="1234"/>
              </a:lnSpc>
              <a:spcBef>
                <a:spcPct val="0"/>
              </a:spcBef>
              <a:buFont typeface="Wingdings" panose="05000000000000000000" pitchFamily="2" charset="2"/>
              <a:buChar char="q"/>
            </a:pPr>
            <a:r>
              <a:rPr lang="en-US" sz="881" dirty="0">
                <a:solidFill>
                  <a:srgbClr val="003594"/>
                </a:solidFill>
                <a:latin typeface="Arial" panose="020B0604020202020204" pitchFamily="34" charset="0"/>
                <a:ea typeface="Tex Gyre Termes Bold"/>
                <a:cs typeface="Arial" panose="020B0604020202020204" pitchFamily="34" charset="0"/>
                <a:sym typeface="Tex Gyre Termes Bold"/>
              </a:rPr>
              <a:t>10. Leave to simmer for five minutes and add the dish to your lidded container.</a:t>
            </a:r>
          </a:p>
        </p:txBody>
      </p:sp>
      <p:sp>
        <p:nvSpPr>
          <p:cNvPr id="19" name="TextBox 19"/>
          <p:cNvSpPr txBox="1"/>
          <p:nvPr/>
        </p:nvSpPr>
        <p:spPr>
          <a:xfrm>
            <a:off x="1339489" y="270325"/>
            <a:ext cx="2381316" cy="2321469"/>
          </a:xfrm>
          <a:prstGeom prst="rect">
            <a:avLst/>
          </a:prstGeom>
        </p:spPr>
        <p:txBody>
          <a:bodyPr wrap="square" lIns="0" tIns="0" rIns="0" bIns="0" rtlCol="0" anchor="t">
            <a:spAutoFit/>
          </a:bodyPr>
          <a:lstStyle/>
          <a:p>
            <a:pPr marL="171450" indent="-171450">
              <a:lnSpc>
                <a:spcPts val="1334"/>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½ a packet of dried Spaghetti</a:t>
            </a:r>
          </a:p>
          <a:p>
            <a:pPr marL="171450" indent="-171450">
              <a:lnSpc>
                <a:spcPts val="1334"/>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Chicken breasts </a:t>
            </a:r>
            <a:r>
              <a:rPr lang="en-US" sz="1000" b="1" dirty="0">
                <a:solidFill>
                  <a:srgbClr val="003594"/>
                </a:solidFill>
                <a:latin typeface="Arial" panose="020B0604020202020204" pitchFamily="34" charset="0"/>
                <a:ea typeface="Tex Gyre Termes Bold"/>
                <a:cs typeface="Arial" panose="020B0604020202020204" pitchFamily="34" charset="0"/>
                <a:sym typeface="Tex Gyre Termes Bold"/>
              </a:rPr>
              <a:t>or</a:t>
            </a: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 4 chicken thighs</a:t>
            </a:r>
          </a:p>
          <a:p>
            <a:pPr marL="171450" indent="-171450">
              <a:lnSpc>
                <a:spcPts val="1334"/>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cloves of garlic</a:t>
            </a:r>
          </a:p>
          <a:p>
            <a:pPr marL="171450" indent="-171450">
              <a:lnSpc>
                <a:spcPts val="1334"/>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single leeks</a:t>
            </a:r>
          </a:p>
          <a:p>
            <a:pPr marL="171450" indent="-171450">
              <a:lnSpc>
                <a:spcPts val="1334"/>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tablespoon of cream cheese </a:t>
            </a: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(provided by the school)</a:t>
            </a:r>
            <a:endParaRPr lang="en-US" sz="1000" b="1" dirty="0">
              <a:solidFill>
                <a:srgbClr val="003594"/>
              </a:solidFill>
              <a:latin typeface="Arial" panose="020B0604020202020204" pitchFamily="34" charset="0"/>
              <a:ea typeface="Tex Gyre Termes Bold"/>
              <a:cs typeface="Arial" panose="020B0604020202020204" pitchFamily="34" charset="0"/>
              <a:sym typeface="Tex Gyre Termes Bold"/>
            </a:endParaRPr>
          </a:p>
          <a:p>
            <a:pPr marL="171450" indent="-171450">
              <a:lnSpc>
                <a:spcPts val="1334"/>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small packet of mushrooms </a:t>
            </a: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(Optional)</a:t>
            </a:r>
          </a:p>
          <a:p>
            <a:pPr marL="171450" indent="-171450">
              <a:lnSpc>
                <a:spcPts val="1334"/>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Salt </a:t>
            </a: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(provided by the school)</a:t>
            </a:r>
          </a:p>
          <a:p>
            <a:pPr marL="171450" indent="-171450">
              <a:lnSpc>
                <a:spcPts val="1334"/>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Pepper </a:t>
            </a: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(provided by the school)</a:t>
            </a:r>
          </a:p>
          <a:p>
            <a:pPr marL="171450" indent="-171450">
              <a:lnSpc>
                <a:spcPts val="1334"/>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Mixed herbs </a:t>
            </a: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(provided by the school)</a:t>
            </a:r>
          </a:p>
          <a:p>
            <a:pPr>
              <a:lnSpc>
                <a:spcPts val="1334"/>
              </a:lnSpc>
              <a:spcBef>
                <a:spcPct val="0"/>
              </a:spcBef>
            </a:pPr>
            <a:r>
              <a:rPr lang="en-US" sz="1000" b="1" i="1" u="sng" dirty="0">
                <a:solidFill>
                  <a:schemeClr val="tx2"/>
                </a:solidFill>
                <a:latin typeface="Arial" panose="020B0604020202020204" pitchFamily="34" charset="0"/>
                <a:ea typeface="Tex Gyre Termes Bold"/>
                <a:cs typeface="Arial" panose="020B0604020202020204" pitchFamily="34" charset="0"/>
                <a:sym typeface="Tex Gyre Termes Bold"/>
              </a:rPr>
              <a:t>Please bring a suitable container with lid</a:t>
            </a:r>
            <a:r>
              <a:rPr lang="en-US" sz="1000" i="1" dirty="0">
                <a:solidFill>
                  <a:schemeClr val="tx2"/>
                </a:solidFill>
                <a:latin typeface="Arial" panose="020B0604020202020204" pitchFamily="34" charset="0"/>
                <a:ea typeface="Tex Gyre Termes"/>
                <a:cs typeface="Arial" panose="020B0604020202020204" pitchFamily="34" charset="0"/>
                <a:sym typeface="Tex Gyre Termes"/>
              </a:rPr>
              <a:t> </a:t>
            </a:r>
          </a:p>
          <a:p>
            <a:pPr marL="171450" indent="-171450">
              <a:lnSpc>
                <a:spcPts val="1334"/>
              </a:lnSpc>
              <a:spcBef>
                <a:spcPct val="0"/>
              </a:spcBef>
              <a:buFont typeface="Arial" panose="020B0604020202020204" pitchFamily="34" charset="0"/>
              <a:buChar char="•"/>
            </a:pPr>
            <a:endParaRPr lang="en-US" sz="1000" b="1" dirty="0">
              <a:solidFill>
                <a:srgbClr val="003594"/>
              </a:solidFill>
              <a:latin typeface="Arial" panose="020B0604020202020204" pitchFamily="34" charset="0"/>
              <a:ea typeface="Tex Gyre Termes Bold"/>
              <a:cs typeface="Arial" panose="020B0604020202020204" pitchFamily="34" charset="0"/>
              <a:sym typeface="Tex Gyre Termes Bold"/>
            </a:endParaRPr>
          </a:p>
        </p:txBody>
      </p:sp>
      <p:sp>
        <p:nvSpPr>
          <p:cNvPr id="20" name="TextBox 20"/>
          <p:cNvSpPr txBox="1"/>
          <p:nvPr/>
        </p:nvSpPr>
        <p:spPr>
          <a:xfrm rot="-95472">
            <a:off x="-346253" y="1349626"/>
            <a:ext cx="1947428" cy="333425"/>
          </a:xfrm>
          <a:prstGeom prst="rect">
            <a:avLst/>
          </a:prstGeom>
        </p:spPr>
        <p:txBody>
          <a:bodyPr lIns="0" tIns="0" rIns="0" bIns="0" rtlCol="0" anchor="t">
            <a:spAutoFit/>
          </a:bodyPr>
          <a:lstStyle/>
          <a:p>
            <a:pPr marL="0" lvl="0" indent="0" algn="ctr">
              <a:lnSpc>
                <a:spcPts val="1334"/>
              </a:lnSpc>
              <a:spcBef>
                <a:spcPct val="0"/>
              </a:spcBef>
            </a:pPr>
            <a:r>
              <a:rPr lang="en-US" sz="1200" b="1" u="sng" dirty="0">
                <a:solidFill>
                  <a:srgbClr val="003594"/>
                </a:solidFill>
                <a:latin typeface="Arial" panose="020B0604020202020204" pitchFamily="34" charset="0"/>
                <a:ea typeface="Tex Gyre Termes Bold"/>
                <a:cs typeface="Arial" panose="020B0604020202020204" pitchFamily="34" charset="0"/>
                <a:sym typeface="Tex Gyre Termes Bold"/>
              </a:rPr>
              <a:t>Chicken &amp; Leek </a:t>
            </a:r>
          </a:p>
          <a:p>
            <a:pPr marL="0" lvl="0" indent="0" algn="ctr">
              <a:lnSpc>
                <a:spcPts val="1334"/>
              </a:lnSpc>
              <a:spcBef>
                <a:spcPct val="0"/>
              </a:spcBef>
            </a:pPr>
            <a:r>
              <a:rPr lang="en-US" sz="1200" b="1" u="sng" dirty="0">
                <a:solidFill>
                  <a:srgbClr val="003594"/>
                </a:solidFill>
                <a:latin typeface="Arial" panose="020B0604020202020204" pitchFamily="34" charset="0"/>
                <a:ea typeface="Tex Gyre Termes Bold"/>
                <a:cs typeface="Arial" panose="020B0604020202020204" pitchFamily="34" charset="0"/>
                <a:sym typeface="Tex Gyre Termes Bold"/>
              </a:rPr>
              <a:t>Spaghetti</a:t>
            </a:r>
          </a:p>
        </p:txBody>
      </p:sp>
      <p:sp>
        <p:nvSpPr>
          <p:cNvPr id="2" name="TextBox 13">
            <a:extLst>
              <a:ext uri="{FF2B5EF4-FFF2-40B4-BE49-F238E27FC236}">
                <a16:creationId xmlns:a16="http://schemas.microsoft.com/office/drawing/2014/main" id="{6F80C12F-4A55-3D16-247F-672EBB3D0C58}"/>
              </a:ext>
            </a:extLst>
          </p:cNvPr>
          <p:cNvSpPr txBox="1"/>
          <p:nvPr/>
        </p:nvSpPr>
        <p:spPr>
          <a:xfrm rot="-95472">
            <a:off x="1608248" y="26927"/>
            <a:ext cx="915293" cy="215700"/>
          </a:xfrm>
          <a:prstGeom prst="rect">
            <a:avLst/>
          </a:prstGeom>
        </p:spPr>
        <p:txBody>
          <a:bodyPr lIns="0" tIns="0" rIns="0" bIns="0" rtlCol="0" anchor="t">
            <a:spAutoFit/>
          </a:bodyPr>
          <a:lstStyle/>
          <a:p>
            <a:pPr marL="0" lvl="0" indent="0" algn="l">
              <a:lnSpc>
                <a:spcPts val="189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Ingredients</a:t>
            </a:r>
          </a:p>
        </p:txBody>
      </p:sp>
      <p:sp>
        <p:nvSpPr>
          <p:cNvPr id="21" name="TextBox 21">
            <a:extLst>
              <a:ext uri="{FF2B5EF4-FFF2-40B4-BE49-F238E27FC236}">
                <a16:creationId xmlns:a16="http://schemas.microsoft.com/office/drawing/2014/main" id="{D4809A83-88CF-B864-0F5E-363B85177009}"/>
              </a:ext>
            </a:extLst>
          </p:cNvPr>
          <p:cNvSpPr txBox="1"/>
          <p:nvPr/>
        </p:nvSpPr>
        <p:spPr>
          <a:xfrm rot="-107579">
            <a:off x="245136" y="2190310"/>
            <a:ext cx="764648" cy="157992"/>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Method</a:t>
            </a:r>
          </a:p>
        </p:txBody>
      </p:sp>
      <p:sp>
        <p:nvSpPr>
          <p:cNvPr id="22" name="TextBox 21">
            <a:extLst>
              <a:ext uri="{FF2B5EF4-FFF2-40B4-BE49-F238E27FC236}">
                <a16:creationId xmlns:a16="http://schemas.microsoft.com/office/drawing/2014/main" id="{CD31076A-2A56-2EBD-1666-7EC8EDB2E51D}"/>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38026">
            <a:off x="1142696" y="15754"/>
            <a:ext cx="2645837" cy="2636506"/>
          </a:xfrm>
          <a:custGeom>
            <a:avLst/>
            <a:gdLst/>
            <a:ahLst/>
            <a:cxnLst/>
            <a:rect l="l" t="t" r="r" b="b"/>
            <a:pathLst>
              <a:path w="2176157" h="2352830">
                <a:moveTo>
                  <a:pt x="0" y="0"/>
                </a:moveTo>
                <a:lnTo>
                  <a:pt x="2176157" y="0"/>
                </a:lnTo>
                <a:lnTo>
                  <a:pt x="2176157" y="2352830"/>
                </a:lnTo>
                <a:lnTo>
                  <a:pt x="0" y="2352830"/>
                </a:lnTo>
                <a:lnTo>
                  <a:pt x="0" y="0"/>
                </a:lnTo>
                <a:close/>
              </a:path>
            </a:pathLst>
          </a:custGeom>
          <a:blipFill>
            <a:blip r:embed="rId2"/>
            <a:stretch>
              <a:fillRect l="-17363" r="-17363"/>
            </a:stretch>
          </a:blipFill>
        </p:spPr>
        <p:txBody>
          <a:bodyPr/>
          <a:lstStyle/>
          <a:p>
            <a:endParaRPr lang="en-GB" dirty="0">
              <a:latin typeface="Arial" panose="020B0604020202020204" pitchFamily="34" charset="0"/>
            </a:endParaRPr>
          </a:p>
        </p:txBody>
      </p:sp>
      <p:sp>
        <p:nvSpPr>
          <p:cNvPr id="9" name="Freeform 3">
            <a:extLst>
              <a:ext uri="{FF2B5EF4-FFF2-40B4-BE49-F238E27FC236}">
                <a16:creationId xmlns:a16="http://schemas.microsoft.com/office/drawing/2014/main" id="{CAF1DC49-FA86-CB75-9955-4CE3D7226831}"/>
              </a:ext>
            </a:extLst>
          </p:cNvPr>
          <p:cNvSpPr/>
          <p:nvPr/>
        </p:nvSpPr>
        <p:spPr>
          <a:xfrm rot="-125529">
            <a:off x="-859163" y="2283470"/>
            <a:ext cx="5490226" cy="3603462"/>
          </a:xfrm>
          <a:custGeom>
            <a:avLst/>
            <a:gdLst/>
            <a:ahLst/>
            <a:cxnLst/>
            <a:rect l="l" t="t" r="r" b="b"/>
            <a:pathLst>
              <a:path w="3911752" h="2428763">
                <a:moveTo>
                  <a:pt x="0" y="0"/>
                </a:moveTo>
                <a:lnTo>
                  <a:pt x="3911752" y="0"/>
                </a:lnTo>
                <a:lnTo>
                  <a:pt x="3911752" y="2428763"/>
                </a:lnTo>
                <a:lnTo>
                  <a:pt x="0" y="2428763"/>
                </a:lnTo>
                <a:lnTo>
                  <a:pt x="0" y="0"/>
                </a:lnTo>
                <a:close/>
              </a:path>
            </a:pathLst>
          </a:custGeom>
          <a:blipFill>
            <a:blip r:embed="rId3"/>
            <a:stretch>
              <a:fillRect l="-16118" t="-38088" r="-9173" b="-14266"/>
            </a:stretch>
          </a:blipFill>
        </p:spPr>
        <p:txBody>
          <a:bodyPr/>
          <a:lstStyle/>
          <a:p>
            <a:endParaRPr lang="en-GB" dirty="0">
              <a:latin typeface="Arial" panose="020B0604020202020204" pitchFamily="34" charset="0"/>
            </a:endParaRPr>
          </a:p>
        </p:txBody>
      </p:sp>
      <p:grpSp>
        <p:nvGrpSpPr>
          <p:cNvPr id="4" name="Group 4"/>
          <p:cNvGrpSpPr>
            <a:grpSpLocks noChangeAspect="1"/>
          </p:cNvGrpSpPr>
          <p:nvPr/>
        </p:nvGrpSpPr>
        <p:grpSpPr>
          <a:xfrm rot="-108920">
            <a:off x="74140" y="67905"/>
            <a:ext cx="1121214" cy="1302526"/>
            <a:chOff x="0" y="0"/>
            <a:chExt cx="5466080" cy="6350000"/>
          </a:xfrm>
        </p:grpSpPr>
        <p:sp>
          <p:nvSpPr>
            <p:cNvPr id="5" name="Freeform 5"/>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dirty="0">
                <a:latin typeface="Arial" panose="020B0604020202020204" pitchFamily="34" charset="0"/>
              </a:endParaRPr>
            </a:p>
          </p:txBody>
        </p:sp>
        <p:sp>
          <p:nvSpPr>
            <p:cNvPr id="6" name="Freeform 6"/>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14000" r="-14000"/>
              </a:stretch>
            </a:blipFill>
          </p:spPr>
          <p:txBody>
            <a:bodyPr/>
            <a:lstStyle/>
            <a:p>
              <a:endParaRPr lang="en-GB" dirty="0">
                <a:latin typeface="Arial" panose="020B0604020202020204" pitchFamily="34" charset="0"/>
              </a:endParaRPr>
            </a:p>
          </p:txBody>
        </p:sp>
        <p:sp>
          <p:nvSpPr>
            <p:cNvPr id="7" name="Freeform 7"/>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dirty="0">
                <a:latin typeface="Arial" panose="020B0604020202020204" pitchFamily="34" charset="0"/>
              </a:endParaRPr>
            </a:p>
          </p:txBody>
        </p:sp>
        <p:sp>
          <p:nvSpPr>
            <p:cNvPr id="8" name="Freeform 8"/>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dirty="0">
                <a:latin typeface="Arial" panose="020B0604020202020204" pitchFamily="34" charset="0"/>
              </a:endParaRPr>
            </a:p>
          </p:txBody>
        </p:sp>
      </p:grpSp>
      <p:sp>
        <p:nvSpPr>
          <p:cNvPr id="18" name="TextBox 18"/>
          <p:cNvSpPr txBox="1"/>
          <p:nvPr/>
        </p:nvSpPr>
        <p:spPr>
          <a:xfrm rot="-109231">
            <a:off x="1296601" y="291766"/>
            <a:ext cx="2519261" cy="2020105"/>
          </a:xfrm>
          <a:prstGeom prst="rect">
            <a:avLst/>
          </a:prstGeom>
        </p:spPr>
        <p:txBody>
          <a:bodyPr wrap="square" lIns="0" tIns="0" rIns="0" bIns="0" rtlCol="0" anchor="t">
            <a:spAutoFit/>
          </a:bodyPr>
          <a:lstStyle/>
          <a:p>
            <a:pPr marL="168599" lvl="1" indent="-84300" algn="l">
              <a:lnSpc>
                <a:spcPts val="1093"/>
              </a:lnSpc>
              <a:buFont typeface="Arial"/>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large chicken breast</a:t>
            </a:r>
          </a:p>
          <a:p>
            <a:pPr marL="168599" lvl="1" indent="-84300" algn="l">
              <a:lnSpc>
                <a:spcPts val="1093"/>
              </a:lnSpc>
              <a:buFont typeface="Arial"/>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tablespoon of butter or margarine </a:t>
            </a:r>
          </a:p>
          <a:p>
            <a:pPr marL="168599" lvl="1" indent="-84300" algn="l">
              <a:lnSpc>
                <a:spcPts val="1093"/>
              </a:lnSpc>
              <a:buFont typeface="Arial"/>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egg</a:t>
            </a:r>
          </a:p>
          <a:p>
            <a:pPr marL="168599" lvl="1" indent="-84300" algn="l">
              <a:lnSpc>
                <a:spcPts val="1093"/>
              </a:lnSpc>
              <a:buFont typeface="Arial"/>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100g of either grated cheddar/mozzarella or parmesan cheese</a:t>
            </a:r>
          </a:p>
          <a:p>
            <a:pPr marL="145096" lvl="1" indent="-72548" algn="l">
              <a:lnSpc>
                <a:spcPts val="940"/>
              </a:lnSpc>
              <a:buFont typeface="Arial"/>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75g breadcrumbs </a:t>
            </a:r>
            <a:r>
              <a:rPr lang="en-US" sz="900" b="1" dirty="0">
                <a:solidFill>
                  <a:srgbClr val="003594"/>
                </a:solidFill>
                <a:latin typeface="Arial" panose="020B0604020202020204" pitchFamily="34" charset="0"/>
                <a:ea typeface="Tex Gyre Termes"/>
                <a:cs typeface="Arial" panose="020B0604020202020204" pitchFamily="34" charset="0"/>
                <a:sym typeface="Tex Gyre Termes"/>
              </a:rPr>
              <a:t>(the school will provide this item)</a:t>
            </a:r>
            <a:endParaRPr lang="en-US" sz="1000" b="1" dirty="0">
              <a:solidFill>
                <a:srgbClr val="003594"/>
              </a:solidFill>
              <a:latin typeface="Arial" panose="020B0604020202020204" pitchFamily="34" charset="0"/>
              <a:ea typeface="Tex Gyre Termes"/>
              <a:cs typeface="Arial" panose="020B0604020202020204" pitchFamily="34" charset="0"/>
              <a:sym typeface="Tex Gyre Termes"/>
            </a:endParaRPr>
          </a:p>
          <a:p>
            <a:pPr marL="168599" lvl="1" indent="-84300" algn="l">
              <a:lnSpc>
                <a:spcPts val="1093"/>
              </a:lnSpc>
              <a:buFont typeface="Arial"/>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garlic clove</a:t>
            </a:r>
          </a:p>
          <a:p>
            <a:pPr marL="168599" lvl="1" indent="-84300" algn="l">
              <a:lnSpc>
                <a:spcPts val="1093"/>
              </a:lnSpc>
              <a:buFont typeface="Arial"/>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350ml passata </a:t>
            </a:r>
          </a:p>
          <a:p>
            <a:pPr marL="168599" lvl="1" indent="-84300" algn="l">
              <a:lnSpc>
                <a:spcPts val="1093"/>
              </a:lnSpc>
              <a:buFont typeface="Arial"/>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teaspoon sugar </a:t>
            </a:r>
          </a:p>
          <a:p>
            <a:pPr marL="168599" lvl="1" indent="-84300" algn="l">
              <a:lnSpc>
                <a:spcPts val="1093"/>
              </a:lnSpc>
              <a:buFont typeface="Arial"/>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tablespoon oil </a:t>
            </a:r>
            <a:r>
              <a:rPr lang="en-US" sz="900" b="1" dirty="0">
                <a:solidFill>
                  <a:srgbClr val="003594"/>
                </a:solidFill>
                <a:latin typeface="Arial" panose="020B0604020202020204" pitchFamily="34" charset="0"/>
                <a:ea typeface="Tex Gyre Termes"/>
                <a:cs typeface="Arial" panose="020B0604020202020204" pitchFamily="34" charset="0"/>
                <a:sym typeface="Tex Gyre Termes"/>
              </a:rPr>
              <a:t>(the school will provide this item)</a:t>
            </a:r>
          </a:p>
          <a:p>
            <a:pPr marL="168599" lvl="1" indent="-84300" algn="l">
              <a:lnSpc>
                <a:spcPts val="1093"/>
              </a:lnSpc>
              <a:buFont typeface="Arial"/>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teaspoon dried oregano </a:t>
            </a:r>
            <a:r>
              <a:rPr lang="en-US" sz="900" b="1" dirty="0">
                <a:solidFill>
                  <a:srgbClr val="003594"/>
                </a:solidFill>
                <a:latin typeface="Arial" panose="020B0604020202020204" pitchFamily="34" charset="0"/>
                <a:ea typeface="Tex Gyre Termes"/>
                <a:cs typeface="Arial" panose="020B0604020202020204" pitchFamily="34" charset="0"/>
                <a:sym typeface="Tex Gyre Termes"/>
              </a:rPr>
              <a:t>(the school will provide this item)</a:t>
            </a:r>
            <a:endParaRPr lang="en-US" sz="1000" b="1" dirty="0">
              <a:solidFill>
                <a:srgbClr val="003594"/>
              </a:solidFill>
              <a:latin typeface="Arial" panose="020B0604020202020204" pitchFamily="34" charset="0"/>
              <a:ea typeface="Tex Gyre Termes"/>
              <a:cs typeface="Arial" panose="020B0604020202020204" pitchFamily="34" charset="0"/>
              <a:sym typeface="Tex Gyre Termes"/>
            </a:endParaRPr>
          </a:p>
          <a:p>
            <a:pPr algn="l">
              <a:lnSpc>
                <a:spcPts val="740"/>
              </a:lnSpc>
            </a:pPr>
            <a:endParaRPr lang="en-US" sz="1000" dirty="0">
              <a:solidFill>
                <a:srgbClr val="003594"/>
              </a:solidFill>
              <a:latin typeface="Arial" panose="020B0604020202020204" pitchFamily="34" charset="0"/>
              <a:ea typeface="Tex Gyre Termes"/>
              <a:cs typeface="Arial" panose="020B0604020202020204" pitchFamily="34" charset="0"/>
              <a:sym typeface="Tex Gyre Termes"/>
            </a:endParaRPr>
          </a:p>
        </p:txBody>
      </p:sp>
      <p:sp>
        <p:nvSpPr>
          <p:cNvPr id="20" name="TextBox 20"/>
          <p:cNvSpPr txBox="1"/>
          <p:nvPr/>
        </p:nvSpPr>
        <p:spPr>
          <a:xfrm rot="-136763">
            <a:off x="233879" y="1140504"/>
            <a:ext cx="852592" cy="237053"/>
          </a:xfrm>
          <a:prstGeom prst="rect">
            <a:avLst/>
          </a:prstGeom>
        </p:spPr>
        <p:txBody>
          <a:bodyPr wrap="square" lIns="0" tIns="0" rIns="0" bIns="0" rtlCol="0" anchor="t">
            <a:spAutoFit/>
          </a:bodyPr>
          <a:lstStyle/>
          <a:p>
            <a:pPr marL="0" lvl="0" indent="0" algn="ctr">
              <a:lnSpc>
                <a:spcPts val="949"/>
              </a:lnSpc>
            </a:pP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Chicken </a:t>
            </a:r>
          </a:p>
          <a:p>
            <a:pPr marL="0" lvl="0" indent="0" algn="ctr">
              <a:lnSpc>
                <a:spcPts val="949"/>
              </a:lnSpc>
            </a:pP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Parmigiana</a:t>
            </a:r>
          </a:p>
        </p:txBody>
      </p:sp>
      <p:sp>
        <p:nvSpPr>
          <p:cNvPr id="21" name="TextBox 21"/>
          <p:cNvSpPr txBox="1"/>
          <p:nvPr/>
        </p:nvSpPr>
        <p:spPr>
          <a:xfrm>
            <a:off x="19050" y="2520758"/>
            <a:ext cx="3780000" cy="2497800"/>
          </a:xfrm>
          <a:prstGeom prst="rect">
            <a:avLst/>
          </a:prstGeom>
        </p:spPr>
        <p:txBody>
          <a:bodyPr lIns="0" tIns="0" rIns="0" bIns="0" rtlCol="0" anchor="t">
            <a:spAutoFit/>
          </a:bodyPr>
          <a:lstStyle/>
          <a:p>
            <a:pPr marL="171450" indent="-171450" algn="l">
              <a:lnSpc>
                <a:spcPts val="1434"/>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Preheat oven to gas mark 6/electric 170, Place butter in the baking dish and put it into the oven</a:t>
            </a:r>
          </a:p>
          <a:p>
            <a:pPr marL="171450" indent="-171450" algn="l">
              <a:lnSpc>
                <a:spcPts val="1434"/>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Halve the chicken breast through the middle and place it between 2 sheets of cling film.</a:t>
            </a:r>
          </a:p>
          <a:p>
            <a:pPr marL="171450" indent="-171450" algn="l">
              <a:lnSpc>
                <a:spcPts val="1434"/>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3.. Bash with a rolling pin until it is the thickness of a £1 coin</a:t>
            </a:r>
          </a:p>
          <a:p>
            <a:pPr marL="171450" indent="-171450" algn="l">
              <a:lnSpc>
                <a:spcPts val="1434"/>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4.. Break the egg into a bowl</a:t>
            </a:r>
          </a:p>
          <a:p>
            <a:pPr marL="171450" indent="-171450" algn="l">
              <a:lnSpc>
                <a:spcPts val="1434"/>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5.. Place the breadcrumbs into a bowl and mix with the cheese</a:t>
            </a:r>
          </a:p>
          <a:p>
            <a:pPr marL="171450" indent="-171450" algn="l">
              <a:lnSpc>
                <a:spcPts val="1434"/>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6. Dip the chicken in the egg and then the crumb and repeat </a:t>
            </a:r>
          </a:p>
          <a:p>
            <a:pPr marL="171450" indent="-171450" algn="l">
              <a:lnSpc>
                <a:spcPts val="1434"/>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7. Take the baking dish out of the oven and coat the chicken with the melted butter – place this in the oven for 15 minutes</a:t>
            </a:r>
          </a:p>
          <a:p>
            <a:pPr marL="171450" indent="-171450" algn="l">
              <a:lnSpc>
                <a:spcPts val="1434"/>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8. Heat the oil and cook the garlic for 1 minute, add the passata, sugar, and oregano, season, and simmer for 10 minutes</a:t>
            </a:r>
          </a:p>
          <a:p>
            <a:pPr marL="171450" indent="-171450" algn="l">
              <a:lnSpc>
                <a:spcPts val="1434"/>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10. Turn the chicken over, pour the tomato sauce over this, sprinkle cheese, and cook for another 10 minutes.</a:t>
            </a:r>
          </a:p>
        </p:txBody>
      </p:sp>
      <p:sp>
        <p:nvSpPr>
          <p:cNvPr id="2" name="TextBox 13">
            <a:extLst>
              <a:ext uri="{FF2B5EF4-FFF2-40B4-BE49-F238E27FC236}">
                <a16:creationId xmlns:a16="http://schemas.microsoft.com/office/drawing/2014/main" id="{0533400F-E749-4CA1-B3C4-26CB975939A2}"/>
              </a:ext>
            </a:extLst>
          </p:cNvPr>
          <p:cNvSpPr txBox="1"/>
          <p:nvPr/>
        </p:nvSpPr>
        <p:spPr>
          <a:xfrm rot="-95472">
            <a:off x="1580124" y="38409"/>
            <a:ext cx="915293" cy="215700"/>
          </a:xfrm>
          <a:prstGeom prst="rect">
            <a:avLst/>
          </a:prstGeom>
        </p:spPr>
        <p:txBody>
          <a:bodyPr lIns="0" tIns="0" rIns="0" bIns="0" rtlCol="0" anchor="t">
            <a:spAutoFit/>
          </a:bodyPr>
          <a:lstStyle/>
          <a:p>
            <a:pPr marL="0" lvl="0" indent="0" algn="l">
              <a:lnSpc>
                <a:spcPts val="189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Ingredients</a:t>
            </a:r>
          </a:p>
        </p:txBody>
      </p:sp>
      <p:sp>
        <p:nvSpPr>
          <p:cNvPr id="22" name="TextBox 21">
            <a:extLst>
              <a:ext uri="{FF2B5EF4-FFF2-40B4-BE49-F238E27FC236}">
                <a16:creationId xmlns:a16="http://schemas.microsoft.com/office/drawing/2014/main" id="{3399E4F1-5FAC-048B-3601-C91118406EE1}"/>
              </a:ext>
            </a:extLst>
          </p:cNvPr>
          <p:cNvSpPr txBox="1"/>
          <p:nvPr/>
        </p:nvSpPr>
        <p:spPr>
          <a:xfrm rot="-107579">
            <a:off x="621375" y="2350842"/>
            <a:ext cx="764648" cy="157992"/>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Method</a:t>
            </a:r>
          </a:p>
        </p:txBody>
      </p:sp>
      <p:sp>
        <p:nvSpPr>
          <p:cNvPr id="23" name="TextBox 22">
            <a:extLst>
              <a:ext uri="{FF2B5EF4-FFF2-40B4-BE49-F238E27FC236}">
                <a16:creationId xmlns:a16="http://schemas.microsoft.com/office/drawing/2014/main" id="{A16B30B3-5BD0-EE85-2DFE-38CD6B3BE3ED}"/>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4">
            <a:extLst>
              <a:ext uri="{FF2B5EF4-FFF2-40B4-BE49-F238E27FC236}">
                <a16:creationId xmlns:a16="http://schemas.microsoft.com/office/drawing/2014/main" id="{BD8700D8-76EE-EF06-BE8D-49F4BC339E20}"/>
              </a:ext>
            </a:extLst>
          </p:cNvPr>
          <p:cNvSpPr/>
          <p:nvPr/>
        </p:nvSpPr>
        <p:spPr>
          <a:xfrm rot="-138026">
            <a:off x="870606" y="62921"/>
            <a:ext cx="3357291" cy="2631271"/>
          </a:xfrm>
          <a:custGeom>
            <a:avLst/>
            <a:gdLst/>
            <a:ahLst/>
            <a:cxnLst/>
            <a:rect l="l" t="t" r="r" b="b"/>
            <a:pathLst>
              <a:path w="2417456" h="1586747">
                <a:moveTo>
                  <a:pt x="0" y="0"/>
                </a:moveTo>
                <a:lnTo>
                  <a:pt x="2417456" y="0"/>
                </a:lnTo>
                <a:lnTo>
                  <a:pt x="2417456" y="1586747"/>
                </a:lnTo>
                <a:lnTo>
                  <a:pt x="0" y="1586747"/>
                </a:lnTo>
                <a:lnTo>
                  <a:pt x="0" y="0"/>
                </a:lnTo>
                <a:close/>
              </a:path>
            </a:pathLst>
          </a:custGeom>
          <a:blipFill>
            <a:blip r:embed="rId2"/>
            <a:stretch>
              <a:fillRect b="-22263"/>
            </a:stretch>
          </a:blipFill>
        </p:spPr>
        <p:txBody>
          <a:bodyPr/>
          <a:lstStyle/>
          <a:p>
            <a:endParaRPr lang="en-GB" dirty="0">
              <a:latin typeface="Arial" panose="020B0604020202020204" pitchFamily="34" charset="0"/>
            </a:endParaRPr>
          </a:p>
        </p:txBody>
      </p:sp>
      <p:sp>
        <p:nvSpPr>
          <p:cNvPr id="7" name="Freeform 3">
            <a:extLst>
              <a:ext uri="{FF2B5EF4-FFF2-40B4-BE49-F238E27FC236}">
                <a16:creationId xmlns:a16="http://schemas.microsoft.com/office/drawing/2014/main" id="{D0130BEE-34AF-FF91-2E2D-780E0768F608}"/>
              </a:ext>
            </a:extLst>
          </p:cNvPr>
          <p:cNvSpPr/>
          <p:nvPr/>
        </p:nvSpPr>
        <p:spPr>
          <a:xfrm rot="-125529">
            <a:off x="-302068" y="2426203"/>
            <a:ext cx="4537501" cy="3115137"/>
          </a:xfrm>
          <a:custGeom>
            <a:avLst/>
            <a:gdLst/>
            <a:ahLst/>
            <a:cxnLst/>
            <a:rect l="l" t="t" r="r" b="b"/>
            <a:pathLst>
              <a:path w="3560665" h="2250656">
                <a:moveTo>
                  <a:pt x="0" y="0"/>
                </a:moveTo>
                <a:lnTo>
                  <a:pt x="3560666" y="0"/>
                </a:lnTo>
                <a:lnTo>
                  <a:pt x="3560666" y="2250656"/>
                </a:lnTo>
                <a:lnTo>
                  <a:pt x="0" y="2250656"/>
                </a:lnTo>
                <a:lnTo>
                  <a:pt x="0" y="0"/>
                </a:lnTo>
                <a:close/>
              </a:path>
            </a:pathLst>
          </a:custGeom>
          <a:blipFill>
            <a:blip r:embed="rId3"/>
            <a:stretch>
              <a:fillRect t="-31537" r="-10123"/>
            </a:stretch>
          </a:blipFill>
        </p:spPr>
        <p:txBody>
          <a:bodyPr/>
          <a:lstStyle/>
          <a:p>
            <a:endParaRPr lang="en-GB" dirty="0">
              <a:latin typeface="Arial" panose="020B0604020202020204" pitchFamily="34" charset="0"/>
            </a:endParaRPr>
          </a:p>
        </p:txBody>
      </p:sp>
      <p:grpSp>
        <p:nvGrpSpPr>
          <p:cNvPr id="2" name="Group 2"/>
          <p:cNvGrpSpPr>
            <a:grpSpLocks noChangeAspect="1"/>
          </p:cNvGrpSpPr>
          <p:nvPr/>
        </p:nvGrpSpPr>
        <p:grpSpPr>
          <a:xfrm rot="-108920">
            <a:off x="148751" y="23195"/>
            <a:ext cx="1491844" cy="1733090"/>
            <a:chOff x="0" y="0"/>
            <a:chExt cx="5466080" cy="6350000"/>
          </a:xfrm>
        </p:grpSpPr>
        <p:sp>
          <p:nvSpPr>
            <p:cNvPr id="3" name="Freeform 3"/>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dirty="0">
                <a:latin typeface="Arial" panose="020B0604020202020204" pitchFamily="34" charset="0"/>
              </a:endParaRPr>
            </a:p>
          </p:txBody>
        </p:sp>
        <p:sp>
          <p:nvSpPr>
            <p:cNvPr id="4" name="Freeform 4"/>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t="-1757" b="-1757"/>
              </a:stretch>
            </a:blipFill>
          </p:spPr>
          <p:txBody>
            <a:bodyPr/>
            <a:lstStyle/>
            <a:p>
              <a:endParaRPr lang="en-GB" dirty="0">
                <a:latin typeface="Arial" panose="020B0604020202020204" pitchFamily="34" charset="0"/>
              </a:endParaRPr>
            </a:p>
          </p:txBody>
        </p:sp>
        <p:sp>
          <p:nvSpPr>
            <p:cNvPr id="5" name="Freeform 5"/>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dirty="0">
                <a:latin typeface="Arial" panose="020B0604020202020204" pitchFamily="34" charset="0"/>
              </a:endParaRPr>
            </a:p>
          </p:txBody>
        </p:sp>
        <p:sp>
          <p:nvSpPr>
            <p:cNvPr id="6" name="Freeform 6"/>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dirty="0">
                <a:latin typeface="Arial" panose="020B0604020202020204" pitchFamily="34" charset="0"/>
              </a:endParaRPr>
            </a:p>
          </p:txBody>
        </p:sp>
      </p:grpSp>
      <p:sp>
        <p:nvSpPr>
          <p:cNvPr id="16" name="TextBox 16"/>
          <p:cNvSpPr txBox="1"/>
          <p:nvPr/>
        </p:nvSpPr>
        <p:spPr>
          <a:xfrm rot="-95472">
            <a:off x="222229" y="1479335"/>
            <a:ext cx="1206321" cy="166712"/>
          </a:xfrm>
          <a:prstGeom prst="rect">
            <a:avLst/>
          </a:prstGeom>
        </p:spPr>
        <p:txBody>
          <a:bodyPr wrap="square" lIns="0" tIns="0" rIns="0" bIns="0" rtlCol="0" anchor="t">
            <a:spAutoFit/>
          </a:bodyPr>
          <a:lstStyle/>
          <a:p>
            <a:pPr marL="0" lvl="0" indent="0" algn="l">
              <a:lnSpc>
                <a:spcPts val="1334"/>
              </a:lnSpc>
              <a:spcBef>
                <a:spcPct val="0"/>
              </a:spcBef>
            </a:pPr>
            <a:r>
              <a:rPr lang="en-US" sz="1200" b="1" u="sng" dirty="0">
                <a:solidFill>
                  <a:srgbClr val="003594"/>
                </a:solidFill>
                <a:latin typeface="Arial" panose="020B0604020202020204" pitchFamily="34" charset="0"/>
                <a:ea typeface="Tex Gyre Termes Bold"/>
                <a:cs typeface="Arial" panose="020B0604020202020204" pitchFamily="34" charset="0"/>
                <a:sym typeface="Tex Gyre Termes Bold"/>
              </a:rPr>
              <a:t>Chicken Fajitas</a:t>
            </a:r>
          </a:p>
        </p:txBody>
      </p:sp>
      <p:sp>
        <p:nvSpPr>
          <p:cNvPr id="17" name="TextBox 17"/>
          <p:cNvSpPr txBox="1"/>
          <p:nvPr/>
        </p:nvSpPr>
        <p:spPr>
          <a:xfrm>
            <a:off x="55150" y="2684700"/>
            <a:ext cx="3661600" cy="2234907"/>
          </a:xfrm>
          <a:prstGeom prst="rect">
            <a:avLst/>
          </a:prstGeom>
        </p:spPr>
        <p:txBody>
          <a:bodyPr wrap="square" lIns="0" tIns="0" rIns="0" bIns="0" rtlCol="0" anchor="t">
            <a:spAutoFit/>
          </a:bodyPr>
          <a:lstStyle/>
          <a:p>
            <a:pPr marL="171450" indent="-171450" algn="l">
              <a:lnSpc>
                <a:spcPts val="160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Peel and chop the onion, and garlic. </a:t>
            </a:r>
          </a:p>
          <a:p>
            <a:pPr marL="171450" indent="-171450" algn="l">
              <a:lnSpc>
                <a:spcPts val="160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Slice the peppers into strips.</a:t>
            </a:r>
          </a:p>
          <a:p>
            <a:pPr marL="171450" indent="-171450" algn="l">
              <a:lnSpc>
                <a:spcPts val="160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3. Chop the tomato (if using) and grate the cheese.</a:t>
            </a:r>
          </a:p>
          <a:p>
            <a:pPr marL="171450" indent="-171450" algn="l">
              <a:lnSpc>
                <a:spcPts val="160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4. Chop the chicken and cut it into strips and mix the chicken in the marinade.</a:t>
            </a:r>
          </a:p>
          <a:p>
            <a:pPr marL="171450" indent="-171450" algn="l">
              <a:lnSpc>
                <a:spcPts val="160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5. Add the marinated chicken to the wok or frying pan and stir-fry for about 4 minutes. Check that the chicken is cooked.</a:t>
            </a:r>
          </a:p>
          <a:p>
            <a:pPr marL="171450" indent="-171450" algn="l">
              <a:lnSpc>
                <a:spcPts val="160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 6.Add the onion and green pepper and continue to cook for a further 2 minutes.</a:t>
            </a:r>
          </a:p>
          <a:p>
            <a:pPr marL="171450" indent="-171450" algn="l">
              <a:lnSpc>
                <a:spcPts val="160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 7. Spread a little chicken in the </a:t>
            </a:r>
            <a:r>
              <a:rPr lang="en-US" sz="1000" dirty="0" err="1">
                <a:solidFill>
                  <a:srgbClr val="003594"/>
                </a:solidFill>
                <a:latin typeface="Arial" panose="020B0604020202020204" pitchFamily="34" charset="0"/>
                <a:ea typeface="Tex Gyre Termes Bold"/>
                <a:cs typeface="Arial" panose="020B0604020202020204" pitchFamily="34" charset="0"/>
                <a:sym typeface="Tex Gyre Termes Bold"/>
              </a:rPr>
              <a:t>centre</a:t>
            </a: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 of the tortilla, add some tomato, cheese and guacamole, then roll up.</a:t>
            </a:r>
          </a:p>
        </p:txBody>
      </p:sp>
      <p:sp>
        <p:nvSpPr>
          <p:cNvPr id="18" name="TextBox 18"/>
          <p:cNvSpPr txBox="1"/>
          <p:nvPr/>
        </p:nvSpPr>
        <p:spPr>
          <a:xfrm>
            <a:off x="1716665" y="391106"/>
            <a:ext cx="1832373" cy="1974900"/>
          </a:xfrm>
          <a:prstGeom prst="rect">
            <a:avLst/>
          </a:prstGeom>
        </p:spPr>
        <p:txBody>
          <a:bodyPr lIns="0" tIns="0" rIns="0" bIns="0" rtlCol="0" anchor="t">
            <a:spAutoFit/>
          </a:bodyPr>
          <a:lstStyle/>
          <a:p>
            <a:pPr marL="171450" indent="-171450" algn="l">
              <a:lnSpc>
                <a:spcPts val="1091"/>
              </a:lnSpc>
              <a:spcBef>
                <a:spcPct val="0"/>
              </a:spcBef>
              <a:buFont typeface="Arial" panose="020B0604020202020204" pitchFamily="34" charset="0"/>
              <a:buChar char="•"/>
            </a:pPr>
            <a:r>
              <a:rPr lang="en-US" sz="1000" dirty="0">
                <a:solidFill>
                  <a:schemeClr val="tx2"/>
                </a:solidFill>
                <a:latin typeface="Arial" panose="020B0604020202020204" pitchFamily="34" charset="0"/>
                <a:ea typeface="Tex Gyre Termes Bold"/>
                <a:cs typeface="Arial" panose="020B0604020202020204" pitchFamily="34" charset="0"/>
                <a:sym typeface="Tex Gyre Termes Bold"/>
              </a:rPr>
              <a:t>2 Chicken breasts</a:t>
            </a:r>
          </a:p>
          <a:p>
            <a:pPr marL="171450" indent="-171450" algn="l">
              <a:lnSpc>
                <a:spcPts val="1091"/>
              </a:lnSpc>
              <a:spcBef>
                <a:spcPct val="0"/>
              </a:spcBef>
              <a:buFont typeface="Arial" panose="020B0604020202020204" pitchFamily="34" charset="0"/>
              <a:buChar char="•"/>
            </a:pPr>
            <a:r>
              <a:rPr lang="en-US" sz="1000" dirty="0">
                <a:solidFill>
                  <a:schemeClr val="tx2"/>
                </a:solidFill>
                <a:latin typeface="Arial" panose="020B0604020202020204" pitchFamily="34" charset="0"/>
                <a:ea typeface="Tex Gyre Termes Bold"/>
                <a:cs typeface="Arial" panose="020B0604020202020204" pitchFamily="34" charset="0"/>
                <a:sym typeface="Tex Gyre Termes Bold"/>
              </a:rPr>
              <a:t>1 clove of garlic</a:t>
            </a:r>
          </a:p>
          <a:p>
            <a:pPr marL="171450" indent="-171450" algn="l">
              <a:lnSpc>
                <a:spcPts val="1091"/>
              </a:lnSpc>
              <a:spcBef>
                <a:spcPct val="0"/>
              </a:spcBef>
              <a:buFont typeface="Arial" panose="020B0604020202020204" pitchFamily="34" charset="0"/>
              <a:buChar char="•"/>
            </a:pPr>
            <a:r>
              <a:rPr lang="en-US" sz="1000" dirty="0">
                <a:solidFill>
                  <a:schemeClr val="tx2"/>
                </a:solidFill>
                <a:latin typeface="Arial" panose="020B0604020202020204" pitchFamily="34" charset="0"/>
                <a:ea typeface="Tex Gyre Termes Bold"/>
                <a:cs typeface="Arial" panose="020B0604020202020204" pitchFamily="34" charset="0"/>
                <a:sym typeface="Tex Gyre Termes Bold"/>
              </a:rPr>
              <a:t>1 small pepper (any </a:t>
            </a:r>
            <a:r>
              <a:rPr lang="en-US" sz="1000" dirty="0" err="1">
                <a:solidFill>
                  <a:schemeClr val="tx2"/>
                </a:solidFill>
                <a:latin typeface="Arial" panose="020B0604020202020204" pitchFamily="34" charset="0"/>
                <a:ea typeface="Tex Gyre Termes Bold"/>
                <a:cs typeface="Arial" panose="020B0604020202020204" pitchFamily="34" charset="0"/>
                <a:sym typeface="Tex Gyre Termes Bold"/>
              </a:rPr>
              <a:t>colour</a:t>
            </a:r>
            <a:r>
              <a:rPr lang="en-US" sz="1000" dirty="0">
                <a:solidFill>
                  <a:schemeClr val="tx2"/>
                </a:solidFill>
                <a:latin typeface="Arial" panose="020B0604020202020204" pitchFamily="34" charset="0"/>
                <a:ea typeface="Tex Gyre Termes Bold"/>
                <a:cs typeface="Arial" panose="020B0604020202020204" pitchFamily="34" charset="0"/>
                <a:sym typeface="Tex Gyre Termes Bold"/>
              </a:rPr>
              <a:t>)</a:t>
            </a:r>
          </a:p>
          <a:p>
            <a:pPr marL="171450" indent="-171450" algn="l">
              <a:lnSpc>
                <a:spcPts val="1091"/>
              </a:lnSpc>
              <a:spcBef>
                <a:spcPct val="0"/>
              </a:spcBef>
              <a:buFont typeface="Arial" panose="020B0604020202020204" pitchFamily="34" charset="0"/>
              <a:buChar char="•"/>
            </a:pPr>
            <a:r>
              <a:rPr lang="en-US" sz="1000" dirty="0">
                <a:solidFill>
                  <a:schemeClr val="tx2"/>
                </a:solidFill>
                <a:latin typeface="Arial" panose="020B0604020202020204" pitchFamily="34" charset="0"/>
                <a:ea typeface="Tex Gyre Termes Bold"/>
                <a:cs typeface="Arial" panose="020B0604020202020204" pitchFamily="34" charset="0"/>
                <a:sym typeface="Tex Gyre Termes Bold"/>
              </a:rPr>
              <a:t>1 small onion </a:t>
            </a:r>
          </a:p>
          <a:p>
            <a:pPr marL="171450" indent="-171450" algn="l">
              <a:lnSpc>
                <a:spcPts val="1091"/>
              </a:lnSpc>
              <a:spcBef>
                <a:spcPct val="0"/>
              </a:spcBef>
              <a:buFont typeface="Arial" panose="020B0604020202020204" pitchFamily="34" charset="0"/>
              <a:buChar char="•"/>
            </a:pPr>
            <a:r>
              <a:rPr lang="en-US" sz="1000" dirty="0">
                <a:solidFill>
                  <a:schemeClr val="tx2"/>
                </a:solidFill>
                <a:latin typeface="Arial" panose="020B0604020202020204" pitchFamily="34" charset="0"/>
                <a:ea typeface="Tex Gyre Termes Bold"/>
                <a:cs typeface="Arial" panose="020B0604020202020204" pitchFamily="34" charset="0"/>
                <a:sym typeface="Tex Gyre Termes Bold"/>
              </a:rPr>
              <a:t>1 tomato(optional)</a:t>
            </a:r>
          </a:p>
          <a:p>
            <a:pPr marL="171450" indent="-171450" algn="l">
              <a:lnSpc>
                <a:spcPts val="1091"/>
              </a:lnSpc>
              <a:spcBef>
                <a:spcPct val="0"/>
              </a:spcBef>
              <a:buFont typeface="Arial" panose="020B0604020202020204" pitchFamily="34" charset="0"/>
              <a:buChar char="•"/>
            </a:pPr>
            <a:r>
              <a:rPr lang="en-US" sz="1000" dirty="0">
                <a:solidFill>
                  <a:schemeClr val="tx2"/>
                </a:solidFill>
                <a:latin typeface="Arial" panose="020B0604020202020204" pitchFamily="34" charset="0"/>
                <a:ea typeface="Tex Gyre Termes Bold"/>
                <a:cs typeface="Arial" panose="020B0604020202020204" pitchFamily="34" charset="0"/>
                <a:sym typeface="Tex Gyre Termes Bold"/>
              </a:rPr>
              <a:t>25g of grated cheese</a:t>
            </a:r>
          </a:p>
          <a:p>
            <a:pPr marL="171450" indent="-171450" algn="l">
              <a:lnSpc>
                <a:spcPts val="1091"/>
              </a:lnSpc>
              <a:spcBef>
                <a:spcPct val="0"/>
              </a:spcBef>
              <a:buFont typeface="Arial" panose="020B0604020202020204" pitchFamily="34" charset="0"/>
              <a:buChar char="•"/>
            </a:pPr>
            <a:r>
              <a:rPr lang="en-US" sz="1000" dirty="0">
                <a:solidFill>
                  <a:schemeClr val="tx2"/>
                </a:solidFill>
                <a:latin typeface="Arial" panose="020B0604020202020204" pitchFamily="34" charset="0"/>
                <a:ea typeface="Tex Gyre Termes Bold"/>
                <a:cs typeface="Arial" panose="020B0604020202020204" pitchFamily="34" charset="0"/>
                <a:sym typeface="Tex Gyre Termes Bold"/>
              </a:rPr>
              <a:t>2 tortilla wraps</a:t>
            </a:r>
          </a:p>
          <a:p>
            <a:pPr marL="171450" indent="-171450" algn="l">
              <a:lnSpc>
                <a:spcPts val="1091"/>
              </a:lnSpc>
              <a:spcBef>
                <a:spcPct val="0"/>
              </a:spcBef>
              <a:buFont typeface="Arial" panose="020B0604020202020204" pitchFamily="34" charset="0"/>
              <a:buChar char="•"/>
            </a:pPr>
            <a:r>
              <a:rPr lang="en-US" sz="1000" dirty="0">
                <a:solidFill>
                  <a:schemeClr val="tx2"/>
                </a:solidFill>
                <a:latin typeface="Arial" panose="020B0604020202020204" pitchFamily="34" charset="0"/>
                <a:ea typeface="Tex Gyre Termes Bold"/>
                <a:cs typeface="Arial" panose="020B0604020202020204" pitchFamily="34" charset="0"/>
                <a:sym typeface="Tex Gyre Termes Bold"/>
              </a:rPr>
              <a:t>Fajita Seasoning </a:t>
            </a:r>
            <a:r>
              <a:rPr lang="en-US" sz="900" b="1" dirty="0">
                <a:solidFill>
                  <a:schemeClr val="tx2"/>
                </a:solidFill>
                <a:latin typeface="Arial" panose="020B0604020202020204" pitchFamily="34" charset="0"/>
                <a:ea typeface="Tex Gyre Termes Bold"/>
                <a:cs typeface="Arial" panose="020B0604020202020204" pitchFamily="34" charset="0"/>
                <a:sym typeface="Tex Gyre Termes Bold"/>
              </a:rPr>
              <a:t>(supplied by the school)</a:t>
            </a:r>
          </a:p>
          <a:p>
            <a:pPr marL="171450" indent="-171450" algn="l">
              <a:lnSpc>
                <a:spcPts val="1091"/>
              </a:lnSpc>
              <a:spcBef>
                <a:spcPct val="0"/>
              </a:spcBef>
              <a:buFont typeface="Arial" panose="020B0604020202020204" pitchFamily="34" charset="0"/>
              <a:buChar char="•"/>
            </a:pPr>
            <a:r>
              <a:rPr lang="en-US" sz="1000" dirty="0">
                <a:solidFill>
                  <a:schemeClr val="tx2"/>
                </a:solidFill>
                <a:latin typeface="Arial" panose="020B0604020202020204" pitchFamily="34" charset="0"/>
                <a:ea typeface="Tex Gyre Termes Bold"/>
                <a:cs typeface="Arial" panose="020B0604020202020204" pitchFamily="34" charset="0"/>
                <a:sym typeface="Tex Gyre Termes Bold"/>
              </a:rPr>
              <a:t>Guacamole or Salsa </a:t>
            </a:r>
            <a:r>
              <a:rPr lang="en-US" sz="900" b="1" dirty="0">
                <a:solidFill>
                  <a:schemeClr val="tx2"/>
                </a:solidFill>
                <a:latin typeface="Arial" panose="020B0604020202020204" pitchFamily="34" charset="0"/>
                <a:ea typeface="Tex Gyre Termes Bold"/>
                <a:cs typeface="Arial" panose="020B0604020202020204" pitchFamily="34" charset="0"/>
                <a:sym typeface="Tex Gyre Termes Bold"/>
              </a:rPr>
              <a:t>(Optional)</a:t>
            </a:r>
          </a:p>
          <a:p>
            <a:pPr algn="l">
              <a:lnSpc>
                <a:spcPts val="1091"/>
              </a:lnSpc>
              <a:spcBef>
                <a:spcPct val="0"/>
              </a:spcBef>
            </a:pPr>
            <a:endParaRPr lang="en-US" sz="1000" dirty="0">
              <a:solidFill>
                <a:schemeClr val="tx2"/>
              </a:solidFill>
              <a:latin typeface="Arial" panose="020B0604020202020204" pitchFamily="34" charset="0"/>
              <a:ea typeface="Tex Gyre Termes Bold"/>
              <a:cs typeface="Arial" panose="020B0604020202020204" pitchFamily="34" charset="0"/>
              <a:sym typeface="Tex Gyre Termes Bold"/>
            </a:endParaRPr>
          </a:p>
          <a:p>
            <a:pPr algn="ctr">
              <a:lnSpc>
                <a:spcPts val="1067"/>
              </a:lnSpc>
            </a:pPr>
            <a:r>
              <a:rPr lang="en-US" sz="1000" b="1" i="1" u="sng" dirty="0">
                <a:solidFill>
                  <a:schemeClr val="tx2"/>
                </a:solidFill>
                <a:latin typeface="Arial" panose="020B0604020202020204" pitchFamily="34" charset="0"/>
                <a:ea typeface="Tex Gyre Termes Bold"/>
                <a:cs typeface="Arial" panose="020B0604020202020204" pitchFamily="34" charset="0"/>
                <a:sym typeface="Tex Gyre Termes Bold"/>
              </a:rPr>
              <a:t>Please bring a suitable container with lid</a:t>
            </a:r>
            <a:r>
              <a:rPr lang="en-US" sz="1000" i="1" dirty="0">
                <a:solidFill>
                  <a:schemeClr val="tx2"/>
                </a:solidFill>
                <a:latin typeface="Arial" panose="020B0604020202020204" pitchFamily="34" charset="0"/>
                <a:ea typeface="Tex Gyre Termes"/>
                <a:cs typeface="Arial" panose="020B0604020202020204" pitchFamily="34" charset="0"/>
                <a:sym typeface="Tex Gyre Termes"/>
              </a:rPr>
              <a:t> </a:t>
            </a:r>
          </a:p>
        </p:txBody>
      </p:sp>
      <p:sp>
        <p:nvSpPr>
          <p:cNvPr id="19" name="TextBox 13">
            <a:extLst>
              <a:ext uri="{FF2B5EF4-FFF2-40B4-BE49-F238E27FC236}">
                <a16:creationId xmlns:a16="http://schemas.microsoft.com/office/drawing/2014/main" id="{A22E038B-3FFE-A66E-540F-64F60ED095E8}"/>
              </a:ext>
            </a:extLst>
          </p:cNvPr>
          <p:cNvSpPr txBox="1"/>
          <p:nvPr/>
        </p:nvSpPr>
        <p:spPr>
          <a:xfrm rot="-95472">
            <a:off x="1905009" y="66675"/>
            <a:ext cx="915293" cy="215700"/>
          </a:xfrm>
          <a:prstGeom prst="rect">
            <a:avLst/>
          </a:prstGeom>
        </p:spPr>
        <p:txBody>
          <a:bodyPr lIns="0" tIns="0" rIns="0" bIns="0" rtlCol="0" anchor="t">
            <a:spAutoFit/>
          </a:bodyPr>
          <a:lstStyle/>
          <a:p>
            <a:pPr marL="0" lvl="0" indent="0" algn="l">
              <a:lnSpc>
                <a:spcPts val="189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Ingredients</a:t>
            </a:r>
          </a:p>
        </p:txBody>
      </p:sp>
      <p:sp>
        <p:nvSpPr>
          <p:cNvPr id="20" name="TextBox 21">
            <a:extLst>
              <a:ext uri="{FF2B5EF4-FFF2-40B4-BE49-F238E27FC236}">
                <a16:creationId xmlns:a16="http://schemas.microsoft.com/office/drawing/2014/main" id="{FC8CEDC5-FB23-7879-B18C-A11D4F83336F}"/>
              </a:ext>
            </a:extLst>
          </p:cNvPr>
          <p:cNvSpPr txBox="1"/>
          <p:nvPr/>
        </p:nvSpPr>
        <p:spPr>
          <a:xfrm rot="-107579">
            <a:off x="592834" y="2506054"/>
            <a:ext cx="764648" cy="157992"/>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Method</a:t>
            </a:r>
          </a:p>
        </p:txBody>
      </p:sp>
      <p:sp>
        <p:nvSpPr>
          <p:cNvPr id="21" name="TextBox 20">
            <a:extLst>
              <a:ext uri="{FF2B5EF4-FFF2-40B4-BE49-F238E27FC236}">
                <a16:creationId xmlns:a16="http://schemas.microsoft.com/office/drawing/2014/main" id="{65B276A0-CC57-448A-E513-A64850D8124A}"/>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25529">
            <a:off x="-268501" y="2372575"/>
            <a:ext cx="4537501" cy="3115137"/>
          </a:xfrm>
          <a:custGeom>
            <a:avLst/>
            <a:gdLst/>
            <a:ahLst/>
            <a:cxnLst/>
            <a:rect l="l" t="t" r="r" b="b"/>
            <a:pathLst>
              <a:path w="3560665" h="2250656">
                <a:moveTo>
                  <a:pt x="0" y="0"/>
                </a:moveTo>
                <a:lnTo>
                  <a:pt x="3560666" y="0"/>
                </a:lnTo>
                <a:lnTo>
                  <a:pt x="3560666" y="2250656"/>
                </a:lnTo>
                <a:lnTo>
                  <a:pt x="0" y="2250656"/>
                </a:lnTo>
                <a:lnTo>
                  <a:pt x="0" y="0"/>
                </a:lnTo>
                <a:close/>
              </a:path>
            </a:pathLst>
          </a:custGeom>
          <a:blipFill>
            <a:blip r:embed="rId2"/>
            <a:stretch>
              <a:fillRect t="-31537" r="-10123"/>
            </a:stretch>
          </a:blipFill>
        </p:spPr>
        <p:txBody>
          <a:bodyPr/>
          <a:lstStyle/>
          <a:p>
            <a:endParaRPr lang="en-GB" dirty="0">
              <a:latin typeface="Arial" panose="020B0604020202020204" pitchFamily="34" charset="0"/>
            </a:endParaRPr>
          </a:p>
        </p:txBody>
      </p:sp>
      <p:sp>
        <p:nvSpPr>
          <p:cNvPr id="4" name="Freeform 4"/>
          <p:cNvSpPr/>
          <p:nvPr/>
        </p:nvSpPr>
        <p:spPr>
          <a:xfrm rot="-138026">
            <a:off x="1157212" y="-55969"/>
            <a:ext cx="2834551" cy="3246231"/>
          </a:xfrm>
          <a:custGeom>
            <a:avLst/>
            <a:gdLst/>
            <a:ahLst/>
            <a:cxnLst/>
            <a:rect l="l" t="t" r="r" b="b"/>
            <a:pathLst>
              <a:path w="2834551" h="3246231">
                <a:moveTo>
                  <a:pt x="0" y="0"/>
                </a:moveTo>
                <a:lnTo>
                  <a:pt x="2834551" y="0"/>
                </a:lnTo>
                <a:lnTo>
                  <a:pt x="2834551" y="3246231"/>
                </a:lnTo>
                <a:lnTo>
                  <a:pt x="0" y="3246231"/>
                </a:lnTo>
                <a:lnTo>
                  <a:pt x="0" y="0"/>
                </a:lnTo>
                <a:close/>
              </a:path>
            </a:pathLst>
          </a:custGeom>
          <a:blipFill>
            <a:blip r:embed="rId3"/>
            <a:stretch>
              <a:fillRect l="-21354" r="-21354"/>
            </a:stretch>
          </a:blipFill>
        </p:spPr>
        <p:txBody>
          <a:bodyPr/>
          <a:lstStyle/>
          <a:p>
            <a:endParaRPr lang="en-GB" dirty="0">
              <a:latin typeface="Arial" panose="020B0604020202020204" pitchFamily="34" charset="0"/>
            </a:endParaRPr>
          </a:p>
        </p:txBody>
      </p:sp>
      <p:grpSp>
        <p:nvGrpSpPr>
          <p:cNvPr id="5" name="Group 5"/>
          <p:cNvGrpSpPr>
            <a:grpSpLocks noChangeAspect="1"/>
          </p:cNvGrpSpPr>
          <p:nvPr/>
        </p:nvGrpSpPr>
        <p:grpSpPr>
          <a:xfrm rot="-108920">
            <a:off x="30681" y="25771"/>
            <a:ext cx="1279935" cy="1486913"/>
            <a:chOff x="0" y="0"/>
            <a:chExt cx="5466080" cy="635000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dirty="0">
                <a:latin typeface="Arial" panose="020B0604020202020204" pitchFamily="34" charset="0"/>
              </a:endParaRPr>
            </a:p>
          </p:txBody>
        </p:sp>
        <p:sp>
          <p:nvSpPr>
            <p:cNvPr id="7" name="Freeform 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21910" r="-21910"/>
              </a:stretch>
            </a:blipFill>
          </p:spPr>
          <p:txBody>
            <a:bodyPr/>
            <a:lstStyle/>
            <a:p>
              <a:endParaRPr lang="en-GB" dirty="0">
                <a:latin typeface="Arial" panose="020B0604020202020204" pitchFamily="34" charset="0"/>
              </a:endParaRPr>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dirty="0">
                <a:latin typeface="Arial" panose="020B0604020202020204" pitchFamily="34" charset="0"/>
              </a:endParaRPr>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dirty="0">
                <a:latin typeface="Arial" panose="020B0604020202020204" pitchFamily="34" charset="0"/>
              </a:endParaRPr>
            </a:p>
          </p:txBody>
        </p:sp>
      </p:grpSp>
      <p:sp>
        <p:nvSpPr>
          <p:cNvPr id="10" name="TextBox 10"/>
          <p:cNvSpPr txBox="1"/>
          <p:nvPr/>
        </p:nvSpPr>
        <p:spPr>
          <a:xfrm rot="-95472">
            <a:off x="1420374" y="301996"/>
            <a:ext cx="2277825" cy="2821606"/>
          </a:xfrm>
          <a:prstGeom prst="rect">
            <a:avLst/>
          </a:prstGeom>
        </p:spPr>
        <p:txBody>
          <a:bodyPr wrap="square" lIns="0" tIns="0" rIns="0" bIns="0" rtlCol="0" anchor="t">
            <a:spAutoFit/>
          </a:bodyPr>
          <a:lstStyle/>
          <a:p>
            <a:pPr marL="206781" lvl="1" indent="-103391" algn="l">
              <a:lnSpc>
                <a:spcPts val="1340"/>
              </a:lnSpc>
              <a:spcBef>
                <a:spcPct val="0"/>
              </a:spcBef>
              <a:buFont typeface="Arial"/>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to 2 chicken breast(s)</a:t>
            </a:r>
          </a:p>
          <a:p>
            <a:pPr marL="206781" lvl="1" indent="-103391" algn="l">
              <a:lnSpc>
                <a:spcPts val="1340"/>
              </a:lnSpc>
              <a:spcBef>
                <a:spcPct val="0"/>
              </a:spcBef>
              <a:buFont typeface="Arial"/>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onion</a:t>
            </a:r>
          </a:p>
          <a:p>
            <a:pPr marL="206781" lvl="1" indent="-103391" algn="l">
              <a:lnSpc>
                <a:spcPts val="1340"/>
              </a:lnSpc>
              <a:spcBef>
                <a:spcPct val="0"/>
              </a:spcBef>
              <a:buFont typeface="Arial"/>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pepper of any colour</a:t>
            </a:r>
          </a:p>
          <a:p>
            <a:pPr marL="206781" lvl="1" indent="-103391" algn="l">
              <a:lnSpc>
                <a:spcPts val="1340"/>
              </a:lnSpc>
              <a:spcBef>
                <a:spcPct val="0"/>
              </a:spcBef>
              <a:buFont typeface="Arial"/>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garlic clove</a:t>
            </a:r>
          </a:p>
          <a:p>
            <a:pPr marL="206781" lvl="1" indent="-103391" algn="l">
              <a:lnSpc>
                <a:spcPts val="1340"/>
              </a:lnSpc>
              <a:spcBef>
                <a:spcPct val="0"/>
              </a:spcBef>
              <a:buFont typeface="Arial"/>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tsp grated or finely chopped ginger</a:t>
            </a:r>
          </a:p>
          <a:p>
            <a:pPr marL="206781" lvl="1" indent="-103391" algn="l">
              <a:lnSpc>
                <a:spcPts val="1340"/>
              </a:lnSpc>
              <a:spcBef>
                <a:spcPct val="0"/>
              </a:spcBef>
              <a:buFont typeface="Arial"/>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A small tin of pineapple chunks, reserving 100ml of the juice for the sauce</a:t>
            </a:r>
            <a:endParaRPr lang="en-US" sz="900" b="1" dirty="0">
              <a:solidFill>
                <a:srgbClr val="003594"/>
              </a:solidFill>
              <a:latin typeface="Arial" panose="020B0604020202020204" pitchFamily="34" charset="0"/>
              <a:ea typeface="Tex Gyre Termes Bold"/>
              <a:cs typeface="Arial" panose="020B0604020202020204" pitchFamily="34" charset="0"/>
              <a:sym typeface="Tex Gyre Termes Bold"/>
            </a:endParaRPr>
          </a:p>
          <a:p>
            <a:pPr marL="0" lvl="0" indent="0" algn="ctr">
              <a:lnSpc>
                <a:spcPts val="1340"/>
              </a:lnSpc>
              <a:spcBef>
                <a:spcPct val="0"/>
              </a:spcBef>
            </a:pP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 (All sauce ingredients will be provided by the school)</a:t>
            </a:r>
          </a:p>
          <a:p>
            <a:pPr marL="206781" lvl="1" indent="-103391" algn="l">
              <a:lnSpc>
                <a:spcPts val="1340"/>
              </a:lnSpc>
              <a:spcBef>
                <a:spcPct val="0"/>
              </a:spcBef>
              <a:buFont typeface="Arial"/>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3 tbsp tomato puree</a:t>
            </a:r>
          </a:p>
          <a:p>
            <a:pPr marL="206781" lvl="1" indent="-103391" algn="l">
              <a:lnSpc>
                <a:spcPts val="1340"/>
              </a:lnSpc>
              <a:spcBef>
                <a:spcPct val="0"/>
              </a:spcBef>
              <a:buFont typeface="Arial"/>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tbsp vinegar</a:t>
            </a:r>
          </a:p>
          <a:p>
            <a:pPr marL="206781" lvl="1" indent="-103391" algn="l">
              <a:lnSpc>
                <a:spcPts val="1340"/>
              </a:lnSpc>
              <a:spcBef>
                <a:spcPct val="0"/>
              </a:spcBef>
              <a:buFont typeface="Arial"/>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tbsp of brown sugar</a:t>
            </a:r>
          </a:p>
          <a:p>
            <a:pPr marL="206781" lvl="1" indent="-103391" algn="l">
              <a:lnSpc>
                <a:spcPts val="1340"/>
              </a:lnSpc>
              <a:spcBef>
                <a:spcPct val="0"/>
              </a:spcBef>
              <a:buFont typeface="Arial"/>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tbsp soy sauce</a:t>
            </a:r>
          </a:p>
          <a:p>
            <a:pPr marL="206781" lvl="1" indent="-103391" algn="l">
              <a:lnSpc>
                <a:spcPts val="1340"/>
              </a:lnSpc>
              <a:spcBef>
                <a:spcPct val="0"/>
              </a:spcBef>
              <a:buFont typeface="Arial"/>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Teaspoon of corn flour</a:t>
            </a:r>
          </a:p>
          <a:p>
            <a:pPr marL="0" lvl="0" indent="0" algn="l">
              <a:lnSpc>
                <a:spcPts val="1340"/>
              </a:lnSpc>
              <a:spcBef>
                <a:spcPct val="0"/>
              </a:spcBef>
            </a:pPr>
            <a:endParaRPr lang="en-US" sz="1000" dirty="0">
              <a:solidFill>
                <a:srgbClr val="003594"/>
              </a:solidFill>
              <a:latin typeface="Arial" panose="020B0604020202020204" pitchFamily="34" charset="0"/>
              <a:ea typeface="Tex Gyre Termes Bold"/>
              <a:cs typeface="Arial" panose="020B0604020202020204" pitchFamily="34" charset="0"/>
              <a:sym typeface="Tex Gyre Termes Bold"/>
            </a:endParaRPr>
          </a:p>
          <a:p>
            <a:pPr marL="0" lvl="0" indent="0" algn="l">
              <a:lnSpc>
                <a:spcPts val="1340"/>
              </a:lnSpc>
              <a:spcBef>
                <a:spcPct val="0"/>
              </a:spcBef>
            </a:pPr>
            <a:endParaRPr lang="en-US" sz="1000" dirty="0">
              <a:solidFill>
                <a:srgbClr val="003594"/>
              </a:solidFill>
              <a:latin typeface="Arial" panose="020B0604020202020204" pitchFamily="34" charset="0"/>
              <a:ea typeface="Tex Gyre Termes Bold"/>
              <a:cs typeface="Arial" panose="020B0604020202020204" pitchFamily="34" charset="0"/>
              <a:sym typeface="Tex Gyre Termes Bold"/>
            </a:endParaRPr>
          </a:p>
        </p:txBody>
      </p:sp>
      <p:sp>
        <p:nvSpPr>
          <p:cNvPr id="13" name="TextBox 13"/>
          <p:cNvSpPr txBox="1"/>
          <p:nvPr/>
        </p:nvSpPr>
        <p:spPr>
          <a:xfrm rot="-136763">
            <a:off x="-229525" y="1248635"/>
            <a:ext cx="1835131" cy="282129"/>
          </a:xfrm>
          <a:prstGeom prst="rect">
            <a:avLst/>
          </a:prstGeom>
        </p:spPr>
        <p:txBody>
          <a:bodyPr lIns="0" tIns="0" rIns="0" bIns="0" rtlCol="0" anchor="t">
            <a:spAutoFit/>
          </a:bodyPr>
          <a:lstStyle/>
          <a:p>
            <a:pPr marL="0" lvl="0" indent="0" algn="ctr">
              <a:lnSpc>
                <a:spcPts val="1100"/>
              </a:lnSpc>
            </a:pP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Sweet &amp; </a:t>
            </a:r>
          </a:p>
          <a:p>
            <a:pPr marL="0" lvl="0" indent="0" algn="ctr">
              <a:lnSpc>
                <a:spcPts val="1100"/>
              </a:lnSpc>
            </a:pP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Sour Chicken</a:t>
            </a:r>
          </a:p>
        </p:txBody>
      </p:sp>
      <p:sp>
        <p:nvSpPr>
          <p:cNvPr id="14" name="TextBox 14"/>
          <p:cNvSpPr txBox="1"/>
          <p:nvPr/>
        </p:nvSpPr>
        <p:spPr>
          <a:xfrm>
            <a:off x="56197" y="2849179"/>
            <a:ext cx="3640456" cy="2138727"/>
          </a:xfrm>
          <a:prstGeom prst="rect">
            <a:avLst/>
          </a:prstGeom>
        </p:spPr>
        <p:txBody>
          <a:bodyPr lIns="0" tIns="0" rIns="0" bIns="0" rtlCol="0" anchor="t">
            <a:spAutoFit/>
          </a:bodyPr>
          <a:lstStyle/>
          <a:p>
            <a:pPr marL="171450" indent="-171450">
              <a:lnSpc>
                <a:spcPts val="1429"/>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Finely dice your onion, peel  your garlic and ginger and crush your garlic and chop both finely. </a:t>
            </a:r>
          </a:p>
          <a:p>
            <a:pPr marL="171450" indent="-171450">
              <a:lnSpc>
                <a:spcPts val="1429"/>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Heat a wok or frying pan over a high heat until very hot. Add 1 tbsp of the oil, swirl around the pan, then add the diced onion, after 2 minutes add the chopped garlic and ginger.</a:t>
            </a:r>
          </a:p>
          <a:p>
            <a:pPr marL="171450" indent="-171450">
              <a:lnSpc>
                <a:spcPts val="1429"/>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3. After 5 minutes of cooking add the chicken, cook the chicken until it looks golden brown and is cooked through. </a:t>
            </a:r>
          </a:p>
          <a:p>
            <a:pPr marL="171450" indent="-171450">
              <a:lnSpc>
                <a:spcPts val="1429"/>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4. Add the peppers and cook for 5 mins or until softened. Season with a pinch of salt, pepper and mixed herbs.</a:t>
            </a:r>
          </a:p>
          <a:p>
            <a:pPr marL="171450" indent="-171450">
              <a:lnSpc>
                <a:spcPts val="1429"/>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5. Add the pineapple chunks to the pan. Pour over the sauce and leave to bubble for a couple of mins, stirring often, until cooked through.</a:t>
            </a:r>
          </a:p>
        </p:txBody>
      </p:sp>
      <p:sp>
        <p:nvSpPr>
          <p:cNvPr id="2" name="TextBox 13">
            <a:extLst>
              <a:ext uri="{FF2B5EF4-FFF2-40B4-BE49-F238E27FC236}">
                <a16:creationId xmlns:a16="http://schemas.microsoft.com/office/drawing/2014/main" id="{E5735F1E-C28E-1A2B-E3D2-BEB9485A3434}"/>
              </a:ext>
            </a:extLst>
          </p:cNvPr>
          <p:cNvSpPr txBox="1"/>
          <p:nvPr/>
        </p:nvSpPr>
        <p:spPr>
          <a:xfrm rot="-95472">
            <a:off x="1379079" y="48726"/>
            <a:ext cx="915293" cy="215700"/>
          </a:xfrm>
          <a:prstGeom prst="rect">
            <a:avLst/>
          </a:prstGeom>
        </p:spPr>
        <p:txBody>
          <a:bodyPr lIns="0" tIns="0" rIns="0" bIns="0" rtlCol="0" anchor="t">
            <a:spAutoFit/>
          </a:bodyPr>
          <a:lstStyle/>
          <a:p>
            <a:pPr marL="0" lvl="0" indent="0" algn="l">
              <a:lnSpc>
                <a:spcPts val="189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Ingredients</a:t>
            </a:r>
          </a:p>
        </p:txBody>
      </p:sp>
      <p:sp>
        <p:nvSpPr>
          <p:cNvPr id="15" name="TextBox 21">
            <a:extLst>
              <a:ext uri="{FF2B5EF4-FFF2-40B4-BE49-F238E27FC236}">
                <a16:creationId xmlns:a16="http://schemas.microsoft.com/office/drawing/2014/main" id="{366614E1-0163-981F-40D1-527ABFB16E2B}"/>
              </a:ext>
            </a:extLst>
          </p:cNvPr>
          <p:cNvSpPr txBox="1"/>
          <p:nvPr/>
        </p:nvSpPr>
        <p:spPr>
          <a:xfrm rot="-107579">
            <a:off x="169862" y="2566262"/>
            <a:ext cx="764648" cy="157992"/>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Method</a:t>
            </a:r>
          </a:p>
        </p:txBody>
      </p:sp>
      <p:sp>
        <p:nvSpPr>
          <p:cNvPr id="16" name="TextBox 15">
            <a:extLst>
              <a:ext uri="{FF2B5EF4-FFF2-40B4-BE49-F238E27FC236}">
                <a16:creationId xmlns:a16="http://schemas.microsoft.com/office/drawing/2014/main" id="{B9FAF866-313C-1ACA-6865-39068EA8485B}"/>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erican pancakes recipe | Good Food">
            <a:extLst>
              <a:ext uri="{FF2B5EF4-FFF2-40B4-BE49-F238E27FC236}">
                <a16:creationId xmlns:a16="http://schemas.microsoft.com/office/drawing/2014/main" id="{15BEF6DF-CD7D-9DF6-6BBD-F8B191984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17275">
            <a:off x="127188" y="168343"/>
            <a:ext cx="1198169" cy="1136241"/>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2"/>
          <p:cNvSpPr/>
          <p:nvPr/>
        </p:nvSpPr>
        <p:spPr>
          <a:xfrm>
            <a:off x="2646000" y="4419428"/>
            <a:ext cx="1512000" cy="1198260"/>
          </a:xfrm>
          <a:custGeom>
            <a:avLst/>
            <a:gdLst/>
            <a:ahLst/>
            <a:cxnLst/>
            <a:rect l="l" t="t" r="r" b="b"/>
            <a:pathLst>
              <a:path w="1512000" h="1198260">
                <a:moveTo>
                  <a:pt x="0" y="0"/>
                </a:moveTo>
                <a:lnTo>
                  <a:pt x="1512000" y="0"/>
                </a:lnTo>
                <a:lnTo>
                  <a:pt x="1512000" y="1198260"/>
                </a:lnTo>
                <a:lnTo>
                  <a:pt x="0" y="11982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Arial" panose="020B0604020202020204" pitchFamily="34" charset="0"/>
            </a:endParaRPr>
          </a:p>
        </p:txBody>
      </p:sp>
      <p:sp>
        <p:nvSpPr>
          <p:cNvPr id="3" name="Freeform 3"/>
          <p:cNvSpPr/>
          <p:nvPr/>
        </p:nvSpPr>
        <p:spPr>
          <a:xfrm rot="-125529" flipH="1" flipV="1">
            <a:off x="-49501" y="1933616"/>
            <a:ext cx="4153920" cy="3438910"/>
          </a:xfrm>
          <a:custGeom>
            <a:avLst/>
            <a:gdLst/>
            <a:ahLst/>
            <a:cxnLst/>
            <a:rect l="l" t="t" r="r" b="b"/>
            <a:pathLst>
              <a:path w="3543554" h="2973317">
                <a:moveTo>
                  <a:pt x="3543553" y="2973318"/>
                </a:moveTo>
                <a:lnTo>
                  <a:pt x="0" y="2973318"/>
                </a:lnTo>
                <a:lnTo>
                  <a:pt x="0" y="0"/>
                </a:lnTo>
                <a:lnTo>
                  <a:pt x="3543553" y="0"/>
                </a:lnTo>
                <a:lnTo>
                  <a:pt x="3543553" y="2973318"/>
                </a:lnTo>
                <a:close/>
              </a:path>
            </a:pathLst>
          </a:custGeom>
          <a:blipFill>
            <a:blip r:embed="rId5"/>
            <a:stretch>
              <a:fillRect l="-21172" t="-6628" r="-9572" b="-11016"/>
            </a:stretch>
          </a:blipFill>
        </p:spPr>
        <p:txBody>
          <a:bodyPr/>
          <a:lstStyle/>
          <a:p>
            <a:endParaRPr lang="en-GB" dirty="0">
              <a:latin typeface="Arial" panose="020B0604020202020204" pitchFamily="34" charset="0"/>
            </a:endParaRPr>
          </a:p>
        </p:txBody>
      </p:sp>
      <p:sp>
        <p:nvSpPr>
          <p:cNvPr id="4" name="Freeform 4"/>
          <p:cNvSpPr/>
          <p:nvPr/>
        </p:nvSpPr>
        <p:spPr>
          <a:xfrm rot="-138026">
            <a:off x="950172" y="56331"/>
            <a:ext cx="2842907" cy="1799565"/>
          </a:xfrm>
          <a:custGeom>
            <a:avLst/>
            <a:gdLst/>
            <a:ahLst/>
            <a:cxnLst/>
            <a:rect l="l" t="t" r="r" b="b"/>
            <a:pathLst>
              <a:path w="2842907" h="1799565">
                <a:moveTo>
                  <a:pt x="0" y="0"/>
                </a:moveTo>
                <a:lnTo>
                  <a:pt x="2842906" y="0"/>
                </a:lnTo>
                <a:lnTo>
                  <a:pt x="2842906" y="1799566"/>
                </a:lnTo>
                <a:lnTo>
                  <a:pt x="0" y="1799566"/>
                </a:lnTo>
                <a:lnTo>
                  <a:pt x="0" y="0"/>
                </a:lnTo>
                <a:close/>
              </a:path>
            </a:pathLst>
          </a:custGeom>
          <a:blipFill>
            <a:blip r:embed="rId6"/>
            <a:stretch>
              <a:fillRect b="-26776"/>
            </a:stretch>
          </a:blipFill>
        </p:spPr>
        <p:txBody>
          <a:bodyPr/>
          <a:lstStyle/>
          <a:p>
            <a:endParaRPr lang="en-GB" dirty="0">
              <a:latin typeface="Arial" panose="020B0604020202020204" pitchFamily="34" charset="0"/>
            </a:endParaRPr>
          </a:p>
        </p:txBody>
      </p:sp>
      <p:grpSp>
        <p:nvGrpSpPr>
          <p:cNvPr id="5" name="Group 5"/>
          <p:cNvGrpSpPr>
            <a:grpSpLocks noChangeAspect="1"/>
          </p:cNvGrpSpPr>
          <p:nvPr/>
        </p:nvGrpSpPr>
        <p:grpSpPr>
          <a:xfrm rot="-108920">
            <a:off x="50449" y="106433"/>
            <a:ext cx="1300560" cy="1510571"/>
            <a:chOff x="0" y="0"/>
            <a:chExt cx="5466080" cy="634873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dirty="0">
                <a:latin typeface="Arial" panose="020B0604020202020204" pitchFamily="34" charset="0"/>
              </a:endParaRPr>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dirty="0">
                <a:latin typeface="Arial" panose="020B0604020202020204" pitchFamily="34" charset="0"/>
              </a:endParaRPr>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dirty="0">
                <a:latin typeface="Arial" panose="020B0604020202020204" pitchFamily="34" charset="0"/>
              </a:endParaRPr>
            </a:p>
          </p:txBody>
        </p:sp>
      </p:grpSp>
      <p:sp>
        <p:nvSpPr>
          <p:cNvPr id="11" name="TextBox 11"/>
          <p:cNvSpPr txBox="1"/>
          <p:nvPr/>
        </p:nvSpPr>
        <p:spPr>
          <a:xfrm rot="-224238">
            <a:off x="287919" y="2706805"/>
            <a:ext cx="3479080" cy="1834413"/>
          </a:xfrm>
          <a:prstGeom prst="rect">
            <a:avLst/>
          </a:prstGeom>
        </p:spPr>
        <p:txBody>
          <a:bodyPr lIns="0" tIns="0" rIns="0" bIns="0" rtlCol="0" anchor="t">
            <a:spAutoFit/>
          </a:bodyPr>
          <a:lstStyle/>
          <a:p>
            <a:pPr marL="171450" indent="-171450" algn="l">
              <a:lnSpc>
                <a:spcPts val="1237"/>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Put the flour, salt and caster sugar into a bowl.</a:t>
            </a:r>
          </a:p>
          <a:p>
            <a:pPr marL="171450" indent="-171450" algn="l">
              <a:lnSpc>
                <a:spcPts val="1237"/>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2. Lightly mix the egg and milk in a jug.</a:t>
            </a:r>
          </a:p>
          <a:p>
            <a:pPr marL="171450" indent="-171450" algn="l">
              <a:lnSpc>
                <a:spcPts val="1237"/>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3. Gradually add the milk mixture to the flour until you get a smooth batter.</a:t>
            </a:r>
          </a:p>
          <a:p>
            <a:pPr marL="171450" indent="-171450" algn="l">
              <a:lnSpc>
                <a:spcPts val="1237"/>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4.Sir the </a:t>
            </a:r>
            <a:r>
              <a:rPr lang="en-US" sz="1000" dirty="0" err="1">
                <a:solidFill>
                  <a:srgbClr val="003594"/>
                </a:solidFill>
                <a:latin typeface="Arial" panose="020B0604020202020204" pitchFamily="34" charset="0"/>
                <a:ea typeface="Tex Gyre Termes"/>
                <a:cs typeface="Arial" panose="020B0604020202020204" pitchFamily="34" charset="0"/>
                <a:sym typeface="Tex Gyre Termes"/>
              </a:rPr>
              <a:t>flavouring</a:t>
            </a:r>
            <a:r>
              <a:rPr lang="en-US" sz="1000" dirty="0">
                <a:solidFill>
                  <a:srgbClr val="003594"/>
                </a:solidFill>
                <a:latin typeface="Arial" panose="020B0604020202020204" pitchFamily="34" charset="0"/>
                <a:ea typeface="Tex Gyre Termes"/>
                <a:cs typeface="Arial" panose="020B0604020202020204" pitchFamily="34" charset="0"/>
                <a:sym typeface="Tex Gyre Termes"/>
              </a:rPr>
              <a:t> into the batter.</a:t>
            </a:r>
          </a:p>
          <a:p>
            <a:pPr marL="171450" indent="-171450" algn="l">
              <a:lnSpc>
                <a:spcPts val="1237"/>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5. Heat a small amount of oil in a frying pan over a medium heat. Pour in a tablespoon of batter to form a circle.</a:t>
            </a:r>
          </a:p>
          <a:p>
            <a:pPr marL="171450" indent="-171450" algn="l">
              <a:lnSpc>
                <a:spcPts val="1237"/>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6. When the top of the pancake begins to bubble, turn it over and cook until both sides are golden brown and the pancake has risen.</a:t>
            </a:r>
          </a:p>
          <a:p>
            <a:pPr marL="171450" indent="-171450" algn="l">
              <a:lnSpc>
                <a:spcPts val="1237"/>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7. Repeat until all of the batter is used up. Remember to regulate the heat. </a:t>
            </a:r>
          </a:p>
        </p:txBody>
      </p:sp>
      <p:sp>
        <p:nvSpPr>
          <p:cNvPr id="20" name="TextBox 20"/>
          <p:cNvSpPr txBox="1"/>
          <p:nvPr/>
        </p:nvSpPr>
        <p:spPr>
          <a:xfrm rot="-109231">
            <a:off x="1563758" y="545095"/>
            <a:ext cx="2351665" cy="1692771"/>
          </a:xfrm>
          <a:prstGeom prst="rect">
            <a:avLst/>
          </a:prstGeom>
        </p:spPr>
        <p:txBody>
          <a:bodyPr lIns="0" tIns="0" rIns="0" bIns="0" rtlCol="0" anchor="t">
            <a:spAutoFit/>
          </a:bodyPr>
          <a:lstStyle/>
          <a:p>
            <a:pPr marL="171450" indent="-171450">
              <a:lnSpc>
                <a:spcPts val="1204"/>
              </a:lnSpc>
              <a:buFont typeface="Arial" panose="020B0604020202020204" pitchFamily="34" charset="0"/>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135g self-raising flour</a:t>
            </a:r>
          </a:p>
          <a:p>
            <a:pPr marL="171450" indent="-171450">
              <a:lnSpc>
                <a:spcPts val="1204"/>
              </a:lnSpc>
              <a:buFont typeface="Arial" panose="020B0604020202020204" pitchFamily="34" charset="0"/>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pinch of salt</a:t>
            </a:r>
          </a:p>
          <a:p>
            <a:pPr marL="171450" indent="-171450">
              <a:lnSpc>
                <a:spcPts val="1204"/>
              </a:lnSpc>
              <a:buFont typeface="Arial" panose="020B0604020202020204" pitchFamily="34" charset="0"/>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tbsp sugar</a:t>
            </a:r>
          </a:p>
          <a:p>
            <a:pPr marL="171450" indent="-171450">
              <a:lnSpc>
                <a:spcPts val="1204"/>
              </a:lnSpc>
              <a:buFont typeface="Arial" panose="020B0604020202020204" pitchFamily="34" charset="0"/>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150ml milk</a:t>
            </a:r>
          </a:p>
          <a:p>
            <a:pPr marL="171450" indent="-171450">
              <a:lnSpc>
                <a:spcPts val="1204"/>
              </a:lnSpc>
              <a:buFont typeface="Arial" panose="020B0604020202020204" pitchFamily="34" charset="0"/>
              <a:buChar char="•"/>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egg, lightly beaten</a:t>
            </a:r>
          </a:p>
          <a:p>
            <a:pPr>
              <a:lnSpc>
                <a:spcPts val="1204"/>
              </a:lnSpc>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 Oil for cooking </a:t>
            </a:r>
            <a:r>
              <a:rPr lang="en-US" sz="900" b="1" dirty="0">
                <a:solidFill>
                  <a:srgbClr val="003594"/>
                </a:solidFill>
                <a:latin typeface="Arial" panose="020B0604020202020204" pitchFamily="34" charset="0"/>
                <a:ea typeface="Tex Gyre Termes"/>
                <a:cs typeface="Arial" panose="020B0604020202020204" pitchFamily="34" charset="0"/>
                <a:sym typeface="Tex Gyre Termes"/>
              </a:rPr>
              <a:t>(provided by school)</a:t>
            </a:r>
            <a:endParaRPr lang="en-US" sz="1000" dirty="0">
              <a:solidFill>
                <a:srgbClr val="003594"/>
              </a:solidFill>
              <a:latin typeface="Arial" panose="020B0604020202020204" pitchFamily="34" charset="0"/>
              <a:ea typeface="Tex Gyre Termes"/>
              <a:cs typeface="Arial" panose="020B0604020202020204" pitchFamily="34" charset="0"/>
              <a:sym typeface="Tex Gyre Termes"/>
            </a:endParaRPr>
          </a:p>
          <a:p>
            <a:pPr algn="l">
              <a:lnSpc>
                <a:spcPts val="1204"/>
              </a:lnSpc>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Optional </a:t>
            </a:r>
            <a:r>
              <a:rPr lang="en-US" sz="1000" dirty="0" err="1">
                <a:solidFill>
                  <a:srgbClr val="003594"/>
                </a:solidFill>
                <a:latin typeface="Arial" panose="020B0604020202020204" pitchFamily="34" charset="0"/>
                <a:ea typeface="Tex Gyre Termes"/>
                <a:cs typeface="Arial" panose="020B0604020202020204" pitchFamily="34" charset="0"/>
                <a:sym typeface="Tex Gyre Termes"/>
              </a:rPr>
              <a:t>flavourings</a:t>
            </a:r>
            <a:r>
              <a:rPr lang="en-US" sz="1000" b="1" dirty="0">
                <a:solidFill>
                  <a:srgbClr val="003594"/>
                </a:solidFill>
                <a:latin typeface="Arial" panose="020B0604020202020204" pitchFamily="34" charset="0"/>
                <a:ea typeface="Tex Gyre Termes"/>
                <a:cs typeface="Arial" panose="020B0604020202020204" pitchFamily="34" charset="0"/>
                <a:sym typeface="Tex Gyre Termes"/>
              </a:rPr>
              <a:t>: </a:t>
            </a:r>
            <a:r>
              <a:rPr lang="en-US" sz="1000" dirty="0">
                <a:solidFill>
                  <a:srgbClr val="003594"/>
                </a:solidFill>
                <a:latin typeface="Arial" panose="020B0604020202020204" pitchFamily="34" charset="0"/>
                <a:ea typeface="Tex Gyre Termes"/>
                <a:cs typeface="Arial" panose="020B0604020202020204" pitchFamily="34" charset="0"/>
                <a:sym typeface="Tex Gyre Termes"/>
              </a:rPr>
              <a:t>50g chopped strawberries, blueberries or dried fruit</a:t>
            </a:r>
          </a:p>
          <a:p>
            <a:pPr algn="l">
              <a:lnSpc>
                <a:spcPts val="1204"/>
              </a:lnSpc>
            </a:pPr>
            <a:endParaRPr lang="en-US" sz="1000" dirty="0">
              <a:solidFill>
                <a:srgbClr val="003594"/>
              </a:solidFill>
              <a:latin typeface="Arial" panose="020B0604020202020204" pitchFamily="34" charset="0"/>
              <a:ea typeface="Tex Gyre Termes"/>
              <a:cs typeface="Arial" panose="020B0604020202020204" pitchFamily="34" charset="0"/>
              <a:sym typeface="Tex Gyre Termes"/>
            </a:endParaRPr>
          </a:p>
          <a:p>
            <a:pPr algn="ctr">
              <a:lnSpc>
                <a:spcPts val="1204"/>
              </a:lnSpc>
            </a:pPr>
            <a:endParaRPr lang="en-US" sz="1000" dirty="0">
              <a:solidFill>
                <a:srgbClr val="003594"/>
              </a:solidFill>
              <a:latin typeface="Arial" panose="020B0604020202020204" pitchFamily="34" charset="0"/>
              <a:ea typeface="Tex Gyre Termes"/>
              <a:cs typeface="Arial" panose="020B0604020202020204" pitchFamily="34" charset="0"/>
              <a:sym typeface="Tex Gyre Termes"/>
            </a:endParaRPr>
          </a:p>
          <a:p>
            <a:pPr algn="l">
              <a:lnSpc>
                <a:spcPts val="1204"/>
              </a:lnSpc>
            </a:pPr>
            <a:endParaRPr lang="en-US" sz="1000" dirty="0">
              <a:solidFill>
                <a:srgbClr val="003594"/>
              </a:solidFill>
              <a:latin typeface="Arial" panose="020B0604020202020204" pitchFamily="34" charset="0"/>
              <a:ea typeface="Tex Gyre Termes"/>
              <a:cs typeface="Arial" panose="020B0604020202020204" pitchFamily="34" charset="0"/>
              <a:sym typeface="Tex Gyre Termes"/>
            </a:endParaRPr>
          </a:p>
        </p:txBody>
      </p:sp>
      <p:sp>
        <p:nvSpPr>
          <p:cNvPr id="22" name="TextBox 22"/>
          <p:cNvSpPr txBox="1"/>
          <p:nvPr/>
        </p:nvSpPr>
        <p:spPr>
          <a:xfrm rot="-136763">
            <a:off x="55277" y="1333012"/>
            <a:ext cx="1439328" cy="282129"/>
          </a:xfrm>
          <a:prstGeom prst="rect">
            <a:avLst/>
          </a:prstGeom>
        </p:spPr>
        <p:txBody>
          <a:bodyPr lIns="0" tIns="0" rIns="0" bIns="0" rtlCol="0" anchor="t">
            <a:spAutoFit/>
          </a:bodyPr>
          <a:lstStyle/>
          <a:p>
            <a:pPr marL="0" lvl="0" indent="0" algn="ctr">
              <a:lnSpc>
                <a:spcPts val="1100"/>
              </a:lnSpc>
            </a:pP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American </a:t>
            </a:r>
          </a:p>
          <a:p>
            <a:pPr marL="0" lvl="0" indent="0" algn="ctr">
              <a:lnSpc>
                <a:spcPts val="1100"/>
              </a:lnSpc>
            </a:pP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Pancakes</a:t>
            </a:r>
          </a:p>
        </p:txBody>
      </p:sp>
      <p:sp>
        <p:nvSpPr>
          <p:cNvPr id="10" name="TextBox 13">
            <a:extLst>
              <a:ext uri="{FF2B5EF4-FFF2-40B4-BE49-F238E27FC236}">
                <a16:creationId xmlns:a16="http://schemas.microsoft.com/office/drawing/2014/main" id="{A81773CD-6848-3060-98CE-03FAA5FA8954}"/>
              </a:ext>
            </a:extLst>
          </p:cNvPr>
          <p:cNvSpPr txBox="1"/>
          <p:nvPr/>
        </p:nvSpPr>
        <p:spPr>
          <a:xfrm rot="-95472">
            <a:off x="1739357" y="269593"/>
            <a:ext cx="915293" cy="215700"/>
          </a:xfrm>
          <a:prstGeom prst="rect">
            <a:avLst/>
          </a:prstGeom>
        </p:spPr>
        <p:txBody>
          <a:bodyPr lIns="0" tIns="0" rIns="0" bIns="0" rtlCol="0" anchor="t">
            <a:spAutoFit/>
          </a:bodyPr>
          <a:lstStyle/>
          <a:p>
            <a:pPr marL="0" lvl="0" indent="0" algn="l">
              <a:lnSpc>
                <a:spcPts val="189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Ingredients</a:t>
            </a:r>
          </a:p>
        </p:txBody>
      </p:sp>
      <p:sp>
        <p:nvSpPr>
          <p:cNvPr id="12" name="TextBox 21">
            <a:extLst>
              <a:ext uri="{FF2B5EF4-FFF2-40B4-BE49-F238E27FC236}">
                <a16:creationId xmlns:a16="http://schemas.microsoft.com/office/drawing/2014/main" id="{BB5D93FB-FB96-052C-D642-9D739E8A4521}"/>
              </a:ext>
            </a:extLst>
          </p:cNvPr>
          <p:cNvSpPr txBox="1"/>
          <p:nvPr/>
        </p:nvSpPr>
        <p:spPr>
          <a:xfrm rot="-107579">
            <a:off x="215455" y="2325997"/>
            <a:ext cx="764648" cy="157992"/>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Method</a:t>
            </a:r>
          </a:p>
        </p:txBody>
      </p:sp>
      <p:sp>
        <p:nvSpPr>
          <p:cNvPr id="13" name="TextBox 12">
            <a:extLst>
              <a:ext uri="{FF2B5EF4-FFF2-40B4-BE49-F238E27FC236}">
                <a16:creationId xmlns:a16="http://schemas.microsoft.com/office/drawing/2014/main" id="{7540F11D-7B15-F55F-1086-7ADE1DD0A434}"/>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162096" y="158959"/>
            <a:ext cx="1179151" cy="1142911"/>
          </a:xfrm>
          <a:custGeom>
            <a:avLst/>
            <a:gdLst/>
            <a:ahLst/>
            <a:cxnLst/>
            <a:rect l="l" t="t" r="r" b="b"/>
            <a:pathLst>
              <a:path w="1674817" h="1660599">
                <a:moveTo>
                  <a:pt x="0" y="0"/>
                </a:moveTo>
                <a:lnTo>
                  <a:pt x="1674817" y="0"/>
                </a:lnTo>
                <a:lnTo>
                  <a:pt x="1674817" y="1660599"/>
                </a:lnTo>
                <a:lnTo>
                  <a:pt x="0" y="1660599"/>
                </a:lnTo>
                <a:lnTo>
                  <a:pt x="0" y="0"/>
                </a:lnTo>
                <a:close/>
              </a:path>
            </a:pathLst>
          </a:custGeom>
          <a:blipFill>
            <a:blip r:embed="rId2"/>
            <a:stretch>
              <a:fillRect l="-16133" r="-96690" b="-22616"/>
            </a:stretch>
          </a:blipFill>
        </p:spPr>
        <p:txBody>
          <a:bodyPr/>
          <a:lstStyle/>
          <a:p>
            <a:endParaRPr lang="en-GB" dirty="0">
              <a:latin typeface="Arial" panose="020B0604020202020204" pitchFamily="34" charset="0"/>
            </a:endParaRPr>
          </a:p>
        </p:txBody>
      </p:sp>
      <p:sp>
        <p:nvSpPr>
          <p:cNvPr id="25" name="Freeform 4">
            <a:extLst>
              <a:ext uri="{FF2B5EF4-FFF2-40B4-BE49-F238E27FC236}">
                <a16:creationId xmlns:a16="http://schemas.microsoft.com/office/drawing/2014/main" id="{BE969A53-7184-0007-B673-23A27F284068}"/>
              </a:ext>
            </a:extLst>
          </p:cNvPr>
          <p:cNvSpPr/>
          <p:nvPr/>
        </p:nvSpPr>
        <p:spPr>
          <a:xfrm rot="-138026">
            <a:off x="977960" y="29169"/>
            <a:ext cx="2842907" cy="2379013"/>
          </a:xfrm>
          <a:custGeom>
            <a:avLst/>
            <a:gdLst/>
            <a:ahLst/>
            <a:cxnLst/>
            <a:rect l="l" t="t" r="r" b="b"/>
            <a:pathLst>
              <a:path w="2842907" h="1799565">
                <a:moveTo>
                  <a:pt x="0" y="0"/>
                </a:moveTo>
                <a:lnTo>
                  <a:pt x="2842906" y="0"/>
                </a:lnTo>
                <a:lnTo>
                  <a:pt x="2842906" y="1799566"/>
                </a:lnTo>
                <a:lnTo>
                  <a:pt x="0" y="1799566"/>
                </a:lnTo>
                <a:lnTo>
                  <a:pt x="0" y="0"/>
                </a:lnTo>
                <a:close/>
              </a:path>
            </a:pathLst>
          </a:custGeom>
          <a:blipFill>
            <a:blip r:embed="rId3"/>
            <a:stretch>
              <a:fillRect b="-26776"/>
            </a:stretch>
          </a:blipFill>
        </p:spPr>
        <p:txBody>
          <a:bodyPr/>
          <a:lstStyle/>
          <a:p>
            <a:endParaRPr lang="en-GB" dirty="0">
              <a:latin typeface="Arial" panose="020B0604020202020204" pitchFamily="34" charset="0"/>
            </a:endParaRPr>
          </a:p>
        </p:txBody>
      </p:sp>
      <p:sp>
        <p:nvSpPr>
          <p:cNvPr id="3" name="Freeform 3"/>
          <p:cNvSpPr/>
          <p:nvPr/>
        </p:nvSpPr>
        <p:spPr>
          <a:xfrm rot="-125529">
            <a:off x="-124297" y="2205475"/>
            <a:ext cx="4161646" cy="3275431"/>
          </a:xfrm>
          <a:custGeom>
            <a:avLst/>
            <a:gdLst/>
            <a:ahLst/>
            <a:cxnLst/>
            <a:rect l="l" t="t" r="r" b="b"/>
            <a:pathLst>
              <a:path w="3567454" h="3029269">
                <a:moveTo>
                  <a:pt x="0" y="0"/>
                </a:moveTo>
                <a:lnTo>
                  <a:pt x="3567453" y="0"/>
                </a:lnTo>
                <a:lnTo>
                  <a:pt x="3567453" y="3029269"/>
                </a:lnTo>
                <a:lnTo>
                  <a:pt x="0" y="3029269"/>
                </a:lnTo>
                <a:lnTo>
                  <a:pt x="0" y="0"/>
                </a:lnTo>
                <a:close/>
              </a:path>
            </a:pathLst>
          </a:custGeom>
          <a:blipFill>
            <a:blip r:embed="rId4"/>
            <a:stretch>
              <a:fillRect l="-6234" r="-6234"/>
            </a:stretch>
          </a:blipFill>
        </p:spPr>
        <p:txBody>
          <a:bodyPr/>
          <a:lstStyle/>
          <a:p>
            <a:endParaRPr lang="en-GB" dirty="0">
              <a:latin typeface="Arial" panose="020B0604020202020204" pitchFamily="34" charset="0"/>
            </a:endParaRPr>
          </a:p>
        </p:txBody>
      </p:sp>
      <p:sp>
        <p:nvSpPr>
          <p:cNvPr id="10" name="TextBox 10"/>
          <p:cNvSpPr txBox="1"/>
          <p:nvPr/>
        </p:nvSpPr>
        <p:spPr>
          <a:xfrm>
            <a:off x="96235" y="2429269"/>
            <a:ext cx="3492299" cy="2759538"/>
          </a:xfrm>
          <a:prstGeom prst="rect">
            <a:avLst/>
          </a:prstGeom>
        </p:spPr>
        <p:txBody>
          <a:bodyPr wrap="square" lIns="0" tIns="0" rIns="0" bIns="0" rtlCol="0" anchor="t">
            <a:spAutoFit/>
          </a:bodyPr>
          <a:lstStyle/>
          <a:p>
            <a:pPr marL="171450" indent="-171450" algn="l">
              <a:lnSpc>
                <a:spcPts val="1100"/>
              </a:lnSpc>
              <a:buFont typeface="Wingdings" panose="05000000000000000000" pitchFamily="2" charset="2"/>
              <a:buChar char="q"/>
            </a:pPr>
            <a:endParaRPr sz="1000" dirty="0">
              <a:latin typeface="Arial" panose="020B0604020202020204" pitchFamily="34" charset="0"/>
            </a:endParaRPr>
          </a:p>
          <a:p>
            <a:pPr marL="239400" lvl="1" indent="-171450" algn="l">
              <a:lnSpc>
                <a:spcPts val="110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Chop up the onions and chop the garlic separately from the onions.</a:t>
            </a:r>
          </a:p>
          <a:p>
            <a:pPr marL="239400" lvl="1" indent="-171450" algn="l">
              <a:lnSpc>
                <a:spcPts val="110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2. Use a red chopping board to chop the chicken into bite-sized chunks</a:t>
            </a:r>
          </a:p>
          <a:p>
            <a:pPr marL="239400" lvl="1" indent="-171450" algn="l">
              <a:lnSpc>
                <a:spcPts val="110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3. Add 1 tablespoon of oil to a pan and heat it on number 3 for 1 minute.</a:t>
            </a:r>
          </a:p>
          <a:p>
            <a:pPr marL="239400" lvl="1" indent="-171450" algn="l">
              <a:lnSpc>
                <a:spcPts val="110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4. Add the onion to the oil and cook for one minute, add the chopped garlic, and cook both ingredients until the onion is clear in colour and has started to, turn brown.</a:t>
            </a:r>
          </a:p>
          <a:p>
            <a:pPr marL="171450" indent="-171450">
              <a:lnSpc>
                <a:spcPts val="110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5. Add the chicken to the cooked onion and garlic. Cook the chicken until it has turned white.</a:t>
            </a:r>
          </a:p>
          <a:p>
            <a:pPr marL="239400" lvl="1" indent="-171450" algn="l">
              <a:lnSpc>
                <a:spcPts val="110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6 .Add the curry paste and cook for 1 minute, add the chopped tomatoes and cook further for one minute.</a:t>
            </a:r>
          </a:p>
          <a:p>
            <a:pPr marL="239400" lvl="1" indent="-171450" algn="l">
              <a:lnSpc>
                <a:spcPts val="110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7.Add the chickpeas and season with salt, pepper, and chili powder.</a:t>
            </a:r>
          </a:p>
          <a:p>
            <a:pPr marL="239400" lvl="1" indent="-171450" algn="l">
              <a:lnSpc>
                <a:spcPts val="110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8. Add the spinach and cook for another minute then take the pan off the heat.</a:t>
            </a:r>
          </a:p>
          <a:p>
            <a:pPr marL="171450" indent="-171450" algn="l">
              <a:lnSpc>
                <a:spcPts val="881"/>
              </a:lnSpc>
              <a:buFont typeface="Wingdings" panose="05000000000000000000" pitchFamily="2" charset="2"/>
              <a:buChar char="q"/>
            </a:pPr>
            <a:endParaRPr lang="en-US" sz="629" dirty="0">
              <a:solidFill>
                <a:srgbClr val="003594"/>
              </a:solidFill>
              <a:latin typeface="Arial" panose="020B0604020202020204" pitchFamily="34" charset="0"/>
              <a:ea typeface="Tex Gyre Termes"/>
              <a:cs typeface="Arial" panose="020B0604020202020204" pitchFamily="34" charset="0"/>
              <a:sym typeface="Tex Gyre Termes"/>
            </a:endParaRPr>
          </a:p>
          <a:p>
            <a:pPr marL="171450" indent="-171450" algn="l">
              <a:lnSpc>
                <a:spcPts val="881"/>
              </a:lnSpc>
              <a:buFont typeface="Wingdings" panose="05000000000000000000" pitchFamily="2" charset="2"/>
              <a:buChar char="q"/>
            </a:pPr>
            <a:endParaRPr lang="en-US" sz="629" dirty="0">
              <a:solidFill>
                <a:srgbClr val="003594"/>
              </a:solidFill>
              <a:latin typeface="Arial" panose="020B0604020202020204" pitchFamily="34" charset="0"/>
              <a:ea typeface="Tex Gyre Termes"/>
              <a:cs typeface="Arial" panose="020B0604020202020204" pitchFamily="34" charset="0"/>
              <a:sym typeface="Tex Gyre Termes"/>
            </a:endParaRPr>
          </a:p>
        </p:txBody>
      </p:sp>
      <p:sp>
        <p:nvSpPr>
          <p:cNvPr id="13" name="TextBox 13"/>
          <p:cNvSpPr txBox="1"/>
          <p:nvPr/>
        </p:nvSpPr>
        <p:spPr>
          <a:xfrm>
            <a:off x="1667562" y="310936"/>
            <a:ext cx="2067583" cy="2154436"/>
          </a:xfrm>
          <a:prstGeom prst="rect">
            <a:avLst/>
          </a:prstGeom>
        </p:spPr>
        <p:txBody>
          <a:bodyPr wrap="square" lIns="0" tIns="0" rIns="0" bIns="0" rtlCol="0" anchor="t">
            <a:spAutoFit/>
          </a:bodyPr>
          <a:lstStyle/>
          <a:p>
            <a:pPr marL="171450" indent="-171450">
              <a:lnSpc>
                <a:spcPts val="1203"/>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chicken breast </a:t>
            </a:r>
            <a:r>
              <a:rPr lang="en-US" sz="1000" b="1" dirty="0">
                <a:solidFill>
                  <a:srgbClr val="003594"/>
                </a:solidFill>
                <a:latin typeface="Arial" panose="020B0604020202020204" pitchFamily="34" charset="0"/>
                <a:ea typeface="Tex Gyre Termes Bold"/>
                <a:cs typeface="Arial" panose="020B0604020202020204" pitchFamily="34" charset="0"/>
                <a:sym typeface="Tex Gyre Termes Bold"/>
              </a:rPr>
              <a:t>or</a:t>
            </a: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 3 chicken thighs</a:t>
            </a:r>
          </a:p>
          <a:p>
            <a:pPr marL="171450" indent="-171450">
              <a:lnSpc>
                <a:spcPts val="1203"/>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small onion</a:t>
            </a:r>
          </a:p>
          <a:p>
            <a:pPr marL="171450" indent="-171450">
              <a:lnSpc>
                <a:spcPts val="1203"/>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clove of garlic</a:t>
            </a:r>
          </a:p>
          <a:p>
            <a:pPr algn="ctr">
              <a:lnSpc>
                <a:spcPts val="1203"/>
              </a:lnSpc>
              <a:spcBef>
                <a:spcPct val="0"/>
              </a:spcBef>
            </a:pP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school will provide the below ingredients </a:t>
            </a:r>
            <a:endParaRPr lang="en-US" sz="900" dirty="0">
              <a:solidFill>
                <a:srgbClr val="003594"/>
              </a:solidFill>
              <a:latin typeface="Arial" panose="020B0604020202020204" pitchFamily="34" charset="0"/>
              <a:ea typeface="Tex Gyre Termes Bold"/>
              <a:cs typeface="Arial" panose="020B0604020202020204" pitchFamily="34" charset="0"/>
              <a:sym typeface="Tex Gyre Termes Bold"/>
            </a:endParaRPr>
          </a:p>
          <a:p>
            <a:pPr marL="171450" indent="-171450">
              <a:lnSpc>
                <a:spcPts val="1203"/>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tablespoons of curry powder </a:t>
            </a:r>
          </a:p>
          <a:p>
            <a:pPr marL="171450" indent="-171450">
              <a:lnSpc>
                <a:spcPts val="1203"/>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tablespoons of spinach</a:t>
            </a:r>
            <a:endParaRPr lang="en-US" sz="1000" b="1" dirty="0">
              <a:solidFill>
                <a:srgbClr val="003594"/>
              </a:solidFill>
              <a:latin typeface="Arial" panose="020B0604020202020204" pitchFamily="34" charset="0"/>
              <a:ea typeface="Tex Gyre Termes Bold"/>
              <a:cs typeface="Arial" panose="020B0604020202020204" pitchFamily="34" charset="0"/>
              <a:sym typeface="Tex Gyre Termes Bold"/>
            </a:endParaRPr>
          </a:p>
          <a:p>
            <a:pPr marL="171450" indent="-171450">
              <a:lnSpc>
                <a:spcPts val="1203"/>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tablespoons of chickpeas</a:t>
            </a:r>
            <a:endParaRPr lang="en-US" sz="900" b="1" dirty="0">
              <a:solidFill>
                <a:srgbClr val="003594"/>
              </a:solidFill>
              <a:latin typeface="Arial" panose="020B0604020202020204" pitchFamily="34" charset="0"/>
              <a:ea typeface="Tex Gyre Termes Bold"/>
              <a:cs typeface="Arial" panose="020B0604020202020204" pitchFamily="34" charset="0"/>
              <a:sym typeface="Tex Gyre Termes Bold"/>
            </a:endParaRPr>
          </a:p>
          <a:p>
            <a:pPr marL="171450" indent="-171450">
              <a:lnSpc>
                <a:spcPts val="1203"/>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tablespoon of chopped tomatoes </a:t>
            </a:r>
          </a:p>
          <a:p>
            <a:pPr algn="ctr">
              <a:lnSpc>
                <a:spcPts val="1203"/>
              </a:lnSpc>
              <a:spcBef>
                <a:spcPct val="0"/>
              </a:spcBef>
            </a:pPr>
            <a:r>
              <a:rPr lang="en-US" sz="1000" b="1" i="1" u="sng" dirty="0">
                <a:solidFill>
                  <a:schemeClr val="tx2"/>
                </a:solidFill>
                <a:latin typeface="Arial" panose="020B0604020202020204" pitchFamily="34" charset="0"/>
                <a:ea typeface="Tex Gyre Termes Bold"/>
                <a:cs typeface="Arial" panose="020B0604020202020204" pitchFamily="34" charset="0"/>
                <a:sym typeface="Tex Gyre Termes Bold"/>
              </a:rPr>
              <a:t>Please bring a suitable container with lid</a:t>
            </a:r>
            <a:r>
              <a:rPr lang="en-US" sz="1000" i="1" dirty="0">
                <a:solidFill>
                  <a:schemeClr val="tx2"/>
                </a:solidFill>
                <a:latin typeface="Arial" panose="020B0604020202020204" pitchFamily="34" charset="0"/>
                <a:ea typeface="Tex Gyre Termes"/>
                <a:cs typeface="Arial" panose="020B0604020202020204" pitchFamily="34" charset="0"/>
                <a:sym typeface="Tex Gyre Termes"/>
              </a:rPr>
              <a:t> </a:t>
            </a:r>
          </a:p>
          <a:p>
            <a:pPr marL="171450" indent="-171450">
              <a:lnSpc>
                <a:spcPts val="1203"/>
              </a:lnSpc>
              <a:spcBef>
                <a:spcPct val="0"/>
              </a:spcBef>
              <a:buFont typeface="Arial" panose="020B0604020202020204" pitchFamily="34" charset="0"/>
              <a:buChar char="•"/>
            </a:pPr>
            <a:endParaRPr lang="en-US" sz="1000" dirty="0">
              <a:solidFill>
                <a:srgbClr val="003594"/>
              </a:solidFill>
              <a:latin typeface="Arial" panose="020B0604020202020204" pitchFamily="34" charset="0"/>
              <a:ea typeface="Tex Gyre Termes Bold"/>
              <a:cs typeface="Arial" panose="020B0604020202020204" pitchFamily="34" charset="0"/>
              <a:sym typeface="Tex Gyre Termes Bold"/>
            </a:endParaRPr>
          </a:p>
        </p:txBody>
      </p:sp>
      <p:sp>
        <p:nvSpPr>
          <p:cNvPr id="2" name="TextBox 13">
            <a:extLst>
              <a:ext uri="{FF2B5EF4-FFF2-40B4-BE49-F238E27FC236}">
                <a16:creationId xmlns:a16="http://schemas.microsoft.com/office/drawing/2014/main" id="{021D77F7-ABDD-BFCC-051A-8CFCB6755D0A}"/>
              </a:ext>
            </a:extLst>
          </p:cNvPr>
          <p:cNvSpPr txBox="1"/>
          <p:nvPr/>
        </p:nvSpPr>
        <p:spPr>
          <a:xfrm rot="-95472">
            <a:off x="2369723" y="24187"/>
            <a:ext cx="915293" cy="215700"/>
          </a:xfrm>
          <a:prstGeom prst="rect">
            <a:avLst/>
          </a:prstGeom>
        </p:spPr>
        <p:txBody>
          <a:bodyPr lIns="0" tIns="0" rIns="0" bIns="0" rtlCol="0" anchor="t">
            <a:spAutoFit/>
          </a:bodyPr>
          <a:lstStyle/>
          <a:p>
            <a:pPr marL="0" lvl="0" indent="0" algn="l">
              <a:lnSpc>
                <a:spcPts val="189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Ingredients</a:t>
            </a:r>
          </a:p>
        </p:txBody>
      </p:sp>
      <p:sp>
        <p:nvSpPr>
          <p:cNvPr id="14" name="TextBox 21">
            <a:extLst>
              <a:ext uri="{FF2B5EF4-FFF2-40B4-BE49-F238E27FC236}">
                <a16:creationId xmlns:a16="http://schemas.microsoft.com/office/drawing/2014/main" id="{29E33709-7FED-FB97-C925-3AB867B33968}"/>
              </a:ext>
            </a:extLst>
          </p:cNvPr>
          <p:cNvSpPr txBox="1"/>
          <p:nvPr/>
        </p:nvSpPr>
        <p:spPr>
          <a:xfrm rot="-107579">
            <a:off x="228466" y="2334443"/>
            <a:ext cx="764648" cy="157992"/>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Method</a:t>
            </a:r>
          </a:p>
        </p:txBody>
      </p:sp>
      <p:sp>
        <p:nvSpPr>
          <p:cNvPr id="15" name="TextBox 14">
            <a:extLst>
              <a:ext uri="{FF2B5EF4-FFF2-40B4-BE49-F238E27FC236}">
                <a16:creationId xmlns:a16="http://schemas.microsoft.com/office/drawing/2014/main" id="{78804BBA-C0DD-56E7-DEE2-E64CD15F5EBE}"/>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grpSp>
        <p:nvGrpSpPr>
          <p:cNvPr id="11" name="Group 5">
            <a:extLst>
              <a:ext uri="{FF2B5EF4-FFF2-40B4-BE49-F238E27FC236}">
                <a16:creationId xmlns:a16="http://schemas.microsoft.com/office/drawing/2014/main" id="{9318AEC5-11DA-CE52-1331-AFDA7C96A26E}"/>
              </a:ext>
            </a:extLst>
          </p:cNvPr>
          <p:cNvGrpSpPr>
            <a:grpSpLocks noChangeAspect="1"/>
          </p:cNvGrpSpPr>
          <p:nvPr/>
        </p:nvGrpSpPr>
        <p:grpSpPr>
          <a:xfrm>
            <a:off x="96235" y="78331"/>
            <a:ext cx="1300560" cy="1510571"/>
            <a:chOff x="0" y="0"/>
            <a:chExt cx="5466080" cy="6348730"/>
          </a:xfrm>
        </p:grpSpPr>
        <p:sp>
          <p:nvSpPr>
            <p:cNvPr id="12" name="Freeform 6">
              <a:extLst>
                <a:ext uri="{FF2B5EF4-FFF2-40B4-BE49-F238E27FC236}">
                  <a16:creationId xmlns:a16="http://schemas.microsoft.com/office/drawing/2014/main" id="{E9927E51-6213-69F7-119D-30945FBE8716}"/>
                </a:ext>
              </a:extLst>
            </p:cNvPr>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dirty="0">
                <a:latin typeface="Arial" panose="020B0604020202020204" pitchFamily="34" charset="0"/>
              </a:endParaRPr>
            </a:p>
          </p:txBody>
        </p:sp>
        <p:sp>
          <p:nvSpPr>
            <p:cNvPr id="17" name="Freeform 8">
              <a:extLst>
                <a:ext uri="{FF2B5EF4-FFF2-40B4-BE49-F238E27FC236}">
                  <a16:creationId xmlns:a16="http://schemas.microsoft.com/office/drawing/2014/main" id="{6B4E3580-C02E-9BC0-61F7-65604361F486}"/>
                </a:ext>
              </a:extLst>
            </p:cNvPr>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dirty="0">
                <a:latin typeface="Arial" panose="020B0604020202020204" pitchFamily="34" charset="0"/>
              </a:endParaRPr>
            </a:p>
          </p:txBody>
        </p:sp>
        <p:sp>
          <p:nvSpPr>
            <p:cNvPr id="18" name="Freeform 9">
              <a:extLst>
                <a:ext uri="{FF2B5EF4-FFF2-40B4-BE49-F238E27FC236}">
                  <a16:creationId xmlns:a16="http://schemas.microsoft.com/office/drawing/2014/main" id="{F0392B39-522E-D796-2007-37AB302DD1CB}"/>
                </a:ext>
              </a:extLst>
            </p:cNvPr>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dirty="0">
                <a:latin typeface="Arial" panose="020B0604020202020204" pitchFamily="34" charset="0"/>
              </a:endParaRPr>
            </a:p>
          </p:txBody>
        </p:sp>
      </p:grpSp>
      <p:sp>
        <p:nvSpPr>
          <p:cNvPr id="24" name="TextBox 22">
            <a:extLst>
              <a:ext uri="{FF2B5EF4-FFF2-40B4-BE49-F238E27FC236}">
                <a16:creationId xmlns:a16="http://schemas.microsoft.com/office/drawing/2014/main" id="{9C39E87A-400C-E5FD-B7AB-1329697D9BF7}"/>
              </a:ext>
            </a:extLst>
          </p:cNvPr>
          <p:cNvSpPr txBox="1"/>
          <p:nvPr/>
        </p:nvSpPr>
        <p:spPr>
          <a:xfrm rot="-136763">
            <a:off x="156958" y="1404255"/>
            <a:ext cx="1172494" cy="121636"/>
          </a:xfrm>
          <a:prstGeom prst="rect">
            <a:avLst/>
          </a:prstGeom>
        </p:spPr>
        <p:txBody>
          <a:bodyPr wrap="square" lIns="0" tIns="0" rIns="0" bIns="0" rtlCol="0" anchor="t">
            <a:spAutoFit/>
          </a:bodyPr>
          <a:lstStyle/>
          <a:p>
            <a:pPr marL="0" lvl="0" indent="0" algn="l">
              <a:lnSpc>
                <a:spcPts val="949"/>
              </a:lnSpc>
            </a:pP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Chicken Curry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25529">
            <a:off x="454" y="1926646"/>
            <a:ext cx="3876899" cy="3548589"/>
          </a:xfrm>
          <a:custGeom>
            <a:avLst/>
            <a:gdLst/>
            <a:ahLst/>
            <a:cxnLst/>
            <a:rect l="l" t="t" r="r" b="b"/>
            <a:pathLst>
              <a:path w="3567454" h="4589933">
                <a:moveTo>
                  <a:pt x="0" y="0"/>
                </a:moveTo>
                <a:lnTo>
                  <a:pt x="3567454" y="0"/>
                </a:lnTo>
                <a:lnTo>
                  <a:pt x="3567454" y="4589932"/>
                </a:lnTo>
                <a:lnTo>
                  <a:pt x="0" y="4589932"/>
                </a:lnTo>
                <a:lnTo>
                  <a:pt x="0" y="0"/>
                </a:lnTo>
                <a:close/>
              </a:path>
            </a:pathLst>
          </a:custGeom>
          <a:blipFill>
            <a:blip r:embed="rId3"/>
            <a:stretch>
              <a:fillRect l="-35206" r="-35206"/>
            </a:stretch>
          </a:blipFill>
        </p:spPr>
        <p:txBody>
          <a:bodyPr/>
          <a:lstStyle/>
          <a:p>
            <a:endParaRPr lang="en-GB" dirty="0">
              <a:latin typeface="Arial" panose="020B0604020202020204" pitchFamily="34" charset="0"/>
            </a:endParaRPr>
          </a:p>
        </p:txBody>
      </p:sp>
      <p:sp>
        <p:nvSpPr>
          <p:cNvPr id="4" name="Freeform 4"/>
          <p:cNvSpPr/>
          <p:nvPr/>
        </p:nvSpPr>
        <p:spPr>
          <a:xfrm rot="-138026">
            <a:off x="1139796" y="-82823"/>
            <a:ext cx="2757241" cy="2427489"/>
          </a:xfrm>
          <a:custGeom>
            <a:avLst/>
            <a:gdLst/>
            <a:ahLst/>
            <a:cxnLst/>
            <a:rect l="l" t="t" r="r" b="b"/>
            <a:pathLst>
              <a:path w="2123349" h="1499313">
                <a:moveTo>
                  <a:pt x="0" y="0"/>
                </a:moveTo>
                <a:lnTo>
                  <a:pt x="2123350" y="0"/>
                </a:lnTo>
                <a:lnTo>
                  <a:pt x="2123350" y="1499313"/>
                </a:lnTo>
                <a:lnTo>
                  <a:pt x="0" y="1499313"/>
                </a:lnTo>
                <a:lnTo>
                  <a:pt x="0" y="0"/>
                </a:lnTo>
                <a:close/>
              </a:path>
            </a:pathLst>
          </a:custGeom>
          <a:blipFill>
            <a:blip r:embed="rId4"/>
            <a:stretch>
              <a:fillRect b="-13651"/>
            </a:stretch>
          </a:blipFill>
        </p:spPr>
        <p:txBody>
          <a:bodyPr/>
          <a:lstStyle/>
          <a:p>
            <a:endParaRPr lang="en-GB" dirty="0">
              <a:latin typeface="Arial" panose="020B0604020202020204" pitchFamily="34" charset="0"/>
            </a:endParaRPr>
          </a:p>
        </p:txBody>
      </p:sp>
      <p:grpSp>
        <p:nvGrpSpPr>
          <p:cNvPr id="5" name="Group 5"/>
          <p:cNvGrpSpPr>
            <a:grpSpLocks noChangeAspect="1"/>
          </p:cNvGrpSpPr>
          <p:nvPr/>
        </p:nvGrpSpPr>
        <p:grpSpPr>
          <a:xfrm rot="-108920">
            <a:off x="138976" y="130142"/>
            <a:ext cx="1425124" cy="1655581"/>
            <a:chOff x="0" y="0"/>
            <a:chExt cx="5466080" cy="635000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dirty="0">
                <a:latin typeface="Arial" panose="020B0604020202020204" pitchFamily="34" charset="0"/>
              </a:endParaRPr>
            </a:p>
          </p:txBody>
        </p:sp>
        <p:sp>
          <p:nvSpPr>
            <p:cNvPr id="7" name="Freeform 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5"/>
              <a:stretch>
                <a:fillRect l="-16790" r="-16790" b="-26497"/>
              </a:stretch>
            </a:blipFill>
          </p:spPr>
          <p:txBody>
            <a:bodyPr/>
            <a:lstStyle/>
            <a:p>
              <a:endParaRPr lang="en-GB" dirty="0">
                <a:latin typeface="Arial" panose="020B0604020202020204" pitchFamily="34" charset="0"/>
              </a:endParaRPr>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dirty="0">
                <a:latin typeface="Arial" panose="020B0604020202020204" pitchFamily="34" charset="0"/>
              </a:endParaRPr>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dirty="0">
                <a:latin typeface="Arial" panose="020B0604020202020204" pitchFamily="34" charset="0"/>
              </a:endParaRPr>
            </a:p>
          </p:txBody>
        </p:sp>
      </p:grpSp>
      <p:sp>
        <p:nvSpPr>
          <p:cNvPr id="12" name="TextBox 12"/>
          <p:cNvSpPr txBox="1"/>
          <p:nvPr/>
        </p:nvSpPr>
        <p:spPr>
          <a:xfrm rot="-136763">
            <a:off x="364794" y="1559964"/>
            <a:ext cx="1172374" cy="121636"/>
          </a:xfrm>
          <a:prstGeom prst="rect">
            <a:avLst/>
          </a:prstGeom>
        </p:spPr>
        <p:txBody>
          <a:bodyPr lIns="0" tIns="0" rIns="0" bIns="0" rtlCol="0" anchor="t">
            <a:spAutoFit/>
          </a:bodyPr>
          <a:lstStyle/>
          <a:p>
            <a:pPr marL="0" lvl="0" indent="0" algn="l">
              <a:lnSpc>
                <a:spcPts val="949"/>
              </a:lnSpc>
            </a:pP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Yummy Bread</a:t>
            </a:r>
          </a:p>
        </p:txBody>
      </p:sp>
      <p:sp>
        <p:nvSpPr>
          <p:cNvPr id="13" name="TextBox 13"/>
          <p:cNvSpPr txBox="1"/>
          <p:nvPr/>
        </p:nvSpPr>
        <p:spPr>
          <a:xfrm>
            <a:off x="1804492" y="370800"/>
            <a:ext cx="1709817" cy="1159548"/>
          </a:xfrm>
          <a:prstGeom prst="rect">
            <a:avLst/>
          </a:prstGeom>
        </p:spPr>
        <p:txBody>
          <a:bodyPr lIns="0" tIns="0" rIns="0" bIns="0" rtlCol="0" anchor="t">
            <a:spAutoFit/>
          </a:bodyPr>
          <a:lstStyle/>
          <a:p>
            <a:pPr algn="ctr">
              <a:lnSpc>
                <a:spcPts val="1334"/>
              </a:lnSpc>
            </a:pPr>
            <a:endParaRPr dirty="0">
              <a:latin typeface="Arial" panose="020B0604020202020204" pitchFamily="34" charset="0"/>
            </a:endParaRPr>
          </a:p>
          <a:p>
            <a:pPr algn="l">
              <a:lnSpc>
                <a:spcPts val="1334"/>
              </a:lnSpc>
              <a:spcBef>
                <a:spcPct val="0"/>
              </a:spcBef>
            </a:pPr>
            <a:r>
              <a:rPr lang="en-US" sz="952" b="1" dirty="0">
                <a:solidFill>
                  <a:srgbClr val="003594"/>
                </a:solidFill>
                <a:latin typeface="Arial" panose="020B0604020202020204" pitchFamily="34" charset="0"/>
                <a:ea typeface="Tex Gyre Termes Bold"/>
                <a:cs typeface="Arial" panose="020B0604020202020204" pitchFamily="34" charset="0"/>
                <a:sym typeface="Tex Gyre Termes Bold"/>
              </a:rPr>
              <a:t>Bread dough:</a:t>
            </a:r>
          </a:p>
          <a:p>
            <a:pPr marL="171450" indent="-171450" algn="l">
              <a:lnSpc>
                <a:spcPts val="1334"/>
              </a:lnSpc>
              <a:spcBef>
                <a:spcPct val="0"/>
              </a:spcBef>
              <a:buFont typeface="Arial" panose="020B0604020202020204" pitchFamily="34" charset="0"/>
              <a:buChar char="•"/>
            </a:pPr>
            <a:r>
              <a:rPr lang="en-US" sz="952" b="1" dirty="0">
                <a:solidFill>
                  <a:srgbClr val="003594"/>
                </a:solidFill>
                <a:latin typeface="Arial" panose="020B0604020202020204" pitchFamily="34" charset="0"/>
                <a:ea typeface="Tex Gyre Termes Bold"/>
                <a:cs typeface="Arial" panose="020B0604020202020204" pitchFamily="34" charset="0"/>
                <a:sym typeface="Tex Gyre Termes Bold"/>
              </a:rPr>
              <a:t>150g strong flour</a:t>
            </a:r>
          </a:p>
          <a:p>
            <a:pPr marL="171450" indent="-171450" algn="l">
              <a:lnSpc>
                <a:spcPts val="1334"/>
              </a:lnSpc>
              <a:spcBef>
                <a:spcPct val="0"/>
              </a:spcBef>
              <a:buFont typeface="Arial" panose="020B0604020202020204" pitchFamily="34" charset="0"/>
              <a:buChar char="•"/>
            </a:pPr>
            <a:r>
              <a:rPr lang="en-US" sz="952" b="1" dirty="0">
                <a:solidFill>
                  <a:srgbClr val="003594"/>
                </a:solidFill>
                <a:latin typeface="Arial" panose="020B0604020202020204" pitchFamily="34" charset="0"/>
                <a:ea typeface="Tex Gyre Termes Bold"/>
                <a:cs typeface="Arial" panose="020B0604020202020204" pitchFamily="34" charset="0"/>
                <a:sym typeface="Tex Gyre Termes Bold"/>
              </a:rPr>
              <a:t>1 ½ tsp yeast</a:t>
            </a:r>
          </a:p>
          <a:p>
            <a:pPr marL="171450" indent="-171450" algn="l">
              <a:lnSpc>
                <a:spcPts val="1334"/>
              </a:lnSpc>
              <a:spcBef>
                <a:spcPct val="0"/>
              </a:spcBef>
              <a:buFont typeface="Arial" panose="020B0604020202020204" pitchFamily="34" charset="0"/>
              <a:buChar char="•"/>
            </a:pPr>
            <a:r>
              <a:rPr lang="en-US" sz="952" b="1" dirty="0">
                <a:solidFill>
                  <a:srgbClr val="003594"/>
                </a:solidFill>
                <a:latin typeface="Arial" panose="020B0604020202020204" pitchFamily="34" charset="0"/>
                <a:ea typeface="Tex Gyre Termes Bold"/>
                <a:cs typeface="Arial" panose="020B0604020202020204" pitchFamily="34" charset="0"/>
                <a:sym typeface="Tex Gyre Termes Bold"/>
              </a:rPr>
              <a:t>¼ tsp salt</a:t>
            </a:r>
          </a:p>
          <a:p>
            <a:pPr marL="171450" indent="-171450" algn="l">
              <a:lnSpc>
                <a:spcPts val="1334"/>
              </a:lnSpc>
              <a:spcBef>
                <a:spcPct val="0"/>
              </a:spcBef>
              <a:buFont typeface="Arial" panose="020B0604020202020204" pitchFamily="34" charset="0"/>
              <a:buChar char="•"/>
            </a:pPr>
            <a:r>
              <a:rPr lang="en-US" sz="952" b="1" dirty="0">
                <a:solidFill>
                  <a:srgbClr val="003594"/>
                </a:solidFill>
                <a:latin typeface="Arial" panose="020B0604020202020204" pitchFamily="34" charset="0"/>
                <a:ea typeface="Tex Gyre Termes Bold"/>
                <a:cs typeface="Arial" panose="020B0604020202020204" pitchFamily="34" charset="0"/>
                <a:sym typeface="Tex Gyre Termes Bold"/>
              </a:rPr>
              <a:t>80ml warm water</a:t>
            </a:r>
          </a:p>
          <a:p>
            <a:pPr marL="171450" indent="-171450" algn="l">
              <a:lnSpc>
                <a:spcPts val="1334"/>
              </a:lnSpc>
              <a:spcBef>
                <a:spcPct val="0"/>
              </a:spcBef>
              <a:buFont typeface="Arial" panose="020B0604020202020204" pitchFamily="34" charset="0"/>
              <a:buChar char="•"/>
            </a:pPr>
            <a:r>
              <a:rPr lang="en-US" sz="952" b="1" dirty="0">
                <a:solidFill>
                  <a:srgbClr val="003594"/>
                </a:solidFill>
                <a:latin typeface="Arial" panose="020B0604020202020204" pitchFamily="34" charset="0"/>
                <a:ea typeface="Tex Gyre Termes Bold"/>
                <a:cs typeface="Arial" panose="020B0604020202020204" pitchFamily="34" charset="0"/>
                <a:sym typeface="Tex Gyre Termes Bold"/>
              </a:rPr>
              <a:t>1 tbsp. oil</a:t>
            </a:r>
          </a:p>
        </p:txBody>
      </p:sp>
      <p:sp>
        <p:nvSpPr>
          <p:cNvPr id="14" name="TextBox 14"/>
          <p:cNvSpPr txBox="1"/>
          <p:nvPr/>
        </p:nvSpPr>
        <p:spPr>
          <a:xfrm>
            <a:off x="201553" y="2242828"/>
            <a:ext cx="3528647" cy="2757486"/>
          </a:xfrm>
          <a:prstGeom prst="rect">
            <a:avLst/>
          </a:prstGeom>
        </p:spPr>
        <p:txBody>
          <a:bodyPr wrap="square" lIns="0" tIns="0" rIns="0" bIns="0" rtlCol="0" anchor="t">
            <a:spAutoFit/>
          </a:bodyPr>
          <a:lstStyle/>
          <a:p>
            <a:pPr marL="171450" indent="-171450" algn="ctr">
              <a:lnSpc>
                <a:spcPts val="1266"/>
              </a:lnSpc>
              <a:buFont typeface="Wingdings" panose="05000000000000000000" pitchFamily="2" charset="2"/>
              <a:buChar char="q"/>
            </a:pPr>
            <a:endParaRPr sz="1000" dirty="0">
              <a:latin typeface="Arial" panose="020B0604020202020204" pitchFamily="34" charset="0"/>
            </a:endParaRPr>
          </a:p>
          <a:p>
            <a:pPr marL="171450" indent="-171450" algn="l">
              <a:lnSpc>
                <a:spcPts val="1686"/>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Put flour into the bowl. Add 2 tsp yeast, then add 1 tsp salt and mix the ingredients together</a:t>
            </a:r>
          </a:p>
          <a:p>
            <a:pPr marL="171450" indent="-171450" algn="l">
              <a:lnSpc>
                <a:spcPts val="1686"/>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3. Measure 80ml warm water and add to the dry ingredients.</a:t>
            </a:r>
          </a:p>
          <a:p>
            <a:pPr marL="171450" indent="-171450" algn="l">
              <a:lnSpc>
                <a:spcPts val="1686"/>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4. Stir with the palette knife and then use your hands to bring together into a dough. Knead for 10 mins</a:t>
            </a:r>
          </a:p>
          <a:p>
            <a:pPr marL="171450" indent="-171450" algn="l">
              <a:lnSpc>
                <a:spcPts val="1686"/>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6. Prepare fillings</a:t>
            </a:r>
          </a:p>
          <a:p>
            <a:pPr marL="171450" indent="-171450" algn="l">
              <a:lnSpc>
                <a:spcPts val="1686"/>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7. Roll out the dough, spread fillings over and roll up, sealing the edges</a:t>
            </a:r>
          </a:p>
          <a:p>
            <a:pPr marL="171450" indent="-171450" algn="l">
              <a:lnSpc>
                <a:spcPts val="1686"/>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8. Use the fork to press down the length. Glaze with oil and salt</a:t>
            </a:r>
          </a:p>
          <a:p>
            <a:pPr marL="171450" indent="-171450" algn="l">
              <a:lnSpc>
                <a:spcPts val="1686"/>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9. Bake for 20 mins, until risen, firm and golden brown.</a:t>
            </a:r>
          </a:p>
        </p:txBody>
      </p:sp>
      <p:sp>
        <p:nvSpPr>
          <p:cNvPr id="2" name="TextBox 13">
            <a:extLst>
              <a:ext uri="{FF2B5EF4-FFF2-40B4-BE49-F238E27FC236}">
                <a16:creationId xmlns:a16="http://schemas.microsoft.com/office/drawing/2014/main" id="{1201AB2B-A9F8-06D1-D211-E562B294E924}"/>
              </a:ext>
            </a:extLst>
          </p:cNvPr>
          <p:cNvSpPr txBox="1"/>
          <p:nvPr/>
        </p:nvSpPr>
        <p:spPr>
          <a:xfrm rot="-95472">
            <a:off x="1859508" y="115501"/>
            <a:ext cx="915293" cy="215700"/>
          </a:xfrm>
          <a:prstGeom prst="rect">
            <a:avLst/>
          </a:prstGeom>
        </p:spPr>
        <p:txBody>
          <a:bodyPr lIns="0" tIns="0" rIns="0" bIns="0" rtlCol="0" anchor="t">
            <a:spAutoFit/>
          </a:bodyPr>
          <a:lstStyle/>
          <a:p>
            <a:pPr marL="0" lvl="0" indent="0" algn="l">
              <a:lnSpc>
                <a:spcPts val="189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Ingredients</a:t>
            </a:r>
          </a:p>
        </p:txBody>
      </p:sp>
      <p:sp>
        <p:nvSpPr>
          <p:cNvPr id="15" name="TextBox 21">
            <a:extLst>
              <a:ext uri="{FF2B5EF4-FFF2-40B4-BE49-F238E27FC236}">
                <a16:creationId xmlns:a16="http://schemas.microsoft.com/office/drawing/2014/main" id="{CBD542AF-6773-F40A-6DDC-12D73D490134}"/>
              </a:ext>
            </a:extLst>
          </p:cNvPr>
          <p:cNvSpPr txBox="1"/>
          <p:nvPr/>
        </p:nvSpPr>
        <p:spPr>
          <a:xfrm rot="-107579">
            <a:off x="153701" y="2119430"/>
            <a:ext cx="764648" cy="157992"/>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Method</a:t>
            </a:r>
          </a:p>
        </p:txBody>
      </p:sp>
      <p:sp>
        <p:nvSpPr>
          <p:cNvPr id="16" name="TextBox 15">
            <a:extLst>
              <a:ext uri="{FF2B5EF4-FFF2-40B4-BE49-F238E27FC236}">
                <a16:creationId xmlns:a16="http://schemas.microsoft.com/office/drawing/2014/main" id="{5B6E1E7B-99DF-54A9-64C2-98A5A47E43CE}"/>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25529">
            <a:off x="38078" y="2091505"/>
            <a:ext cx="3916727" cy="3409922"/>
          </a:xfrm>
          <a:custGeom>
            <a:avLst/>
            <a:gdLst/>
            <a:ahLst/>
            <a:cxnLst/>
            <a:rect l="l" t="t" r="r" b="b"/>
            <a:pathLst>
              <a:path w="3657216" h="3145364">
                <a:moveTo>
                  <a:pt x="0" y="0"/>
                </a:moveTo>
                <a:lnTo>
                  <a:pt x="3657215" y="0"/>
                </a:lnTo>
                <a:lnTo>
                  <a:pt x="3657215" y="3145364"/>
                </a:lnTo>
                <a:lnTo>
                  <a:pt x="0" y="3145364"/>
                </a:lnTo>
                <a:lnTo>
                  <a:pt x="0" y="0"/>
                </a:lnTo>
                <a:close/>
              </a:path>
            </a:pathLst>
          </a:custGeom>
          <a:blipFill>
            <a:blip r:embed="rId2"/>
            <a:stretch>
              <a:fillRect l="-17240" t="-6628" r="-16771" b="-11016"/>
            </a:stretch>
          </a:blipFill>
        </p:spPr>
        <p:txBody>
          <a:bodyPr/>
          <a:lstStyle/>
          <a:p>
            <a:endParaRPr lang="en-GB" dirty="0">
              <a:latin typeface="Arial" panose="020B0604020202020204" pitchFamily="34" charset="0"/>
            </a:endParaRPr>
          </a:p>
        </p:txBody>
      </p:sp>
      <p:sp>
        <p:nvSpPr>
          <p:cNvPr id="4" name="Freeform 4"/>
          <p:cNvSpPr/>
          <p:nvPr/>
        </p:nvSpPr>
        <p:spPr>
          <a:xfrm rot="-138026">
            <a:off x="1103124" y="-6463"/>
            <a:ext cx="3098753" cy="2364552"/>
          </a:xfrm>
          <a:custGeom>
            <a:avLst/>
            <a:gdLst/>
            <a:ahLst/>
            <a:cxnLst/>
            <a:rect l="l" t="t" r="r" b="b"/>
            <a:pathLst>
              <a:path w="2288924" h="1836862">
                <a:moveTo>
                  <a:pt x="0" y="0"/>
                </a:moveTo>
                <a:lnTo>
                  <a:pt x="2288924" y="0"/>
                </a:lnTo>
                <a:lnTo>
                  <a:pt x="2288924" y="1836862"/>
                </a:lnTo>
                <a:lnTo>
                  <a:pt x="0" y="1836862"/>
                </a:lnTo>
                <a:lnTo>
                  <a:pt x="0" y="0"/>
                </a:lnTo>
                <a:close/>
              </a:path>
            </a:pathLst>
          </a:custGeom>
          <a:blipFill>
            <a:blip r:embed="rId3"/>
            <a:stretch>
              <a:fillRect/>
            </a:stretch>
          </a:blipFill>
        </p:spPr>
        <p:txBody>
          <a:bodyPr/>
          <a:lstStyle/>
          <a:p>
            <a:endParaRPr lang="en-GB" dirty="0">
              <a:latin typeface="Arial" panose="020B0604020202020204" pitchFamily="34" charset="0"/>
            </a:endParaRPr>
          </a:p>
        </p:txBody>
      </p:sp>
      <p:sp>
        <p:nvSpPr>
          <p:cNvPr id="11" name="Freeform 11"/>
          <p:cNvSpPr/>
          <p:nvPr/>
        </p:nvSpPr>
        <p:spPr>
          <a:xfrm>
            <a:off x="227010" y="160614"/>
            <a:ext cx="1386229" cy="1256210"/>
          </a:xfrm>
          <a:custGeom>
            <a:avLst/>
            <a:gdLst/>
            <a:ahLst/>
            <a:cxnLst/>
            <a:rect l="l" t="t" r="r" b="b"/>
            <a:pathLst>
              <a:path w="1386229" h="1256210">
                <a:moveTo>
                  <a:pt x="0" y="0"/>
                </a:moveTo>
                <a:lnTo>
                  <a:pt x="1386229" y="0"/>
                </a:lnTo>
                <a:lnTo>
                  <a:pt x="1386229" y="1256209"/>
                </a:lnTo>
                <a:lnTo>
                  <a:pt x="0" y="1256209"/>
                </a:lnTo>
                <a:lnTo>
                  <a:pt x="0" y="0"/>
                </a:lnTo>
                <a:close/>
              </a:path>
            </a:pathLst>
          </a:custGeom>
          <a:blipFill>
            <a:blip r:embed="rId4"/>
            <a:stretch>
              <a:fillRect t="-16903" r="-7415"/>
            </a:stretch>
          </a:blipFill>
        </p:spPr>
        <p:txBody>
          <a:bodyPr/>
          <a:lstStyle/>
          <a:p>
            <a:endParaRPr lang="en-GB" dirty="0">
              <a:latin typeface="Arial" panose="020B0604020202020204" pitchFamily="34" charset="0"/>
            </a:endParaRPr>
          </a:p>
        </p:txBody>
      </p:sp>
      <p:sp>
        <p:nvSpPr>
          <p:cNvPr id="12" name="TextBox 12"/>
          <p:cNvSpPr txBox="1"/>
          <p:nvPr/>
        </p:nvSpPr>
        <p:spPr>
          <a:xfrm rot="-116352">
            <a:off x="268125" y="2851053"/>
            <a:ext cx="3416403" cy="2487861"/>
          </a:xfrm>
          <a:prstGeom prst="rect">
            <a:avLst/>
          </a:prstGeom>
        </p:spPr>
        <p:txBody>
          <a:bodyPr wrap="square" lIns="0" tIns="0" rIns="0" bIns="0" rtlCol="0" anchor="t">
            <a:spAutoFit/>
          </a:bodyPr>
          <a:lstStyle/>
          <a:p>
            <a:pPr marL="171450" indent="-171450" algn="l">
              <a:lnSpc>
                <a:spcPts val="184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Butterfly your chicken </a:t>
            </a:r>
          </a:p>
          <a:p>
            <a:pPr marL="171450" indent="-171450" algn="l">
              <a:lnSpc>
                <a:spcPts val="184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2. Add the chicken to a mixing bowl and cover with marinated- leave for as long as needed. </a:t>
            </a:r>
          </a:p>
          <a:p>
            <a:pPr marL="171450" indent="-171450" algn="l">
              <a:lnSpc>
                <a:spcPts val="184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3. Peel and cut the potatoes into strips. </a:t>
            </a:r>
          </a:p>
          <a:p>
            <a:pPr marL="171450" indent="-171450" algn="l">
              <a:lnSpc>
                <a:spcPts val="184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2. Cover potatoes in oil and paprika </a:t>
            </a:r>
          </a:p>
          <a:p>
            <a:pPr marL="171450" indent="-171450" algn="l">
              <a:lnSpc>
                <a:spcPts val="184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3. Cook the potatoes in the oven for 20mins </a:t>
            </a:r>
          </a:p>
          <a:p>
            <a:pPr marL="171450" indent="-171450" algn="l">
              <a:lnSpc>
                <a:spcPts val="184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4. Add the chicken to a baking tray and cook for 15mins</a:t>
            </a:r>
          </a:p>
          <a:p>
            <a:pPr marL="171450" indent="-171450" algn="l">
              <a:lnSpc>
                <a:spcPts val="156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5. Check the temperature of the chicken and serve. </a:t>
            </a:r>
          </a:p>
          <a:p>
            <a:pPr algn="l">
              <a:lnSpc>
                <a:spcPts val="1280"/>
              </a:lnSpc>
            </a:pPr>
            <a:endParaRPr lang="en-US" sz="1114" dirty="0">
              <a:solidFill>
                <a:srgbClr val="003594"/>
              </a:solidFill>
              <a:latin typeface="Arial" panose="020B0604020202020204" pitchFamily="34" charset="0"/>
              <a:ea typeface="Tex Gyre Termes"/>
              <a:cs typeface="Arial" panose="020B0604020202020204" pitchFamily="34" charset="0"/>
              <a:sym typeface="Tex Gyre Termes"/>
            </a:endParaRPr>
          </a:p>
          <a:p>
            <a:pPr algn="l">
              <a:lnSpc>
                <a:spcPts val="1280"/>
              </a:lnSpc>
            </a:pPr>
            <a:endParaRPr lang="en-US" sz="1114" dirty="0">
              <a:solidFill>
                <a:srgbClr val="003594"/>
              </a:solidFill>
              <a:latin typeface="Arial" panose="020B0604020202020204" pitchFamily="34" charset="0"/>
              <a:ea typeface="Tex Gyre Termes"/>
              <a:cs typeface="Arial" panose="020B0604020202020204" pitchFamily="34" charset="0"/>
              <a:sym typeface="Tex Gyre Termes"/>
            </a:endParaRPr>
          </a:p>
          <a:p>
            <a:pPr algn="l">
              <a:lnSpc>
                <a:spcPts val="1280"/>
              </a:lnSpc>
            </a:pPr>
            <a:endParaRPr lang="en-US" sz="1114" dirty="0">
              <a:solidFill>
                <a:srgbClr val="003594"/>
              </a:solidFill>
              <a:latin typeface="Arial" panose="020B0604020202020204" pitchFamily="34" charset="0"/>
              <a:ea typeface="Tex Gyre Termes"/>
              <a:cs typeface="Arial" panose="020B0604020202020204" pitchFamily="34" charset="0"/>
              <a:sym typeface="Tex Gyre Termes"/>
            </a:endParaRPr>
          </a:p>
          <a:p>
            <a:pPr algn="l">
              <a:lnSpc>
                <a:spcPts val="1280"/>
              </a:lnSpc>
            </a:pPr>
            <a:endParaRPr lang="en-US" sz="1114" dirty="0">
              <a:solidFill>
                <a:srgbClr val="003594"/>
              </a:solidFill>
              <a:latin typeface="Arial" panose="020B0604020202020204" pitchFamily="34" charset="0"/>
              <a:ea typeface="Tex Gyre Termes"/>
              <a:cs typeface="Arial" panose="020B0604020202020204" pitchFamily="34" charset="0"/>
              <a:sym typeface="Tex Gyre Termes"/>
            </a:endParaRPr>
          </a:p>
        </p:txBody>
      </p:sp>
      <p:sp>
        <p:nvSpPr>
          <p:cNvPr id="14" name="TextBox 14"/>
          <p:cNvSpPr txBox="1"/>
          <p:nvPr/>
        </p:nvSpPr>
        <p:spPr>
          <a:xfrm rot="-95472">
            <a:off x="1765889" y="534209"/>
            <a:ext cx="2112463" cy="1208279"/>
          </a:xfrm>
          <a:prstGeom prst="rect">
            <a:avLst/>
          </a:prstGeom>
        </p:spPr>
        <p:txBody>
          <a:bodyPr wrap="square" lIns="0" tIns="0" rIns="0" bIns="0" rtlCol="0" anchor="t">
            <a:spAutoFit/>
          </a:bodyPr>
          <a:lstStyle/>
          <a:p>
            <a:pPr marL="171450" lvl="0" indent="-171450" algn="l">
              <a:lnSpc>
                <a:spcPts val="1213"/>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chicken breasts or 2 chicken legs</a:t>
            </a:r>
          </a:p>
          <a:p>
            <a:pPr marL="171450" lvl="0" indent="-171450" algn="l">
              <a:lnSpc>
                <a:spcPts val="1213"/>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Suitable marinade of your choice</a:t>
            </a:r>
          </a:p>
          <a:p>
            <a:pPr marL="171450" lvl="0" indent="-171450" algn="l">
              <a:lnSpc>
                <a:spcPts val="1213"/>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potatoes or 2 sweet potatoes </a:t>
            </a:r>
          </a:p>
          <a:p>
            <a:pPr marL="171450" lvl="0" indent="-171450" algn="l">
              <a:lnSpc>
                <a:spcPts val="1213"/>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15ml oil </a:t>
            </a: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(Provided by school)</a:t>
            </a:r>
          </a:p>
          <a:p>
            <a:pPr marL="171450" lvl="0" indent="-171450" algn="l">
              <a:lnSpc>
                <a:spcPts val="1213"/>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tbsp of paprika </a:t>
            </a: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(Provided by school)</a:t>
            </a:r>
          </a:p>
          <a:p>
            <a:pPr marL="0" lvl="0" indent="0" algn="l">
              <a:lnSpc>
                <a:spcPts val="1073"/>
              </a:lnSpc>
              <a:spcBef>
                <a:spcPct val="0"/>
              </a:spcBef>
            </a:pPr>
            <a:endParaRPr lang="en-US" sz="866" b="1" dirty="0">
              <a:solidFill>
                <a:srgbClr val="003594"/>
              </a:solidFill>
              <a:latin typeface="Arial" panose="020B0604020202020204" pitchFamily="34" charset="0"/>
              <a:ea typeface="Tex Gyre Termes Bold"/>
              <a:cs typeface="Arial" panose="020B0604020202020204" pitchFamily="34" charset="0"/>
              <a:sym typeface="Tex Gyre Termes Bold"/>
            </a:endParaRPr>
          </a:p>
        </p:txBody>
      </p:sp>
      <p:sp>
        <p:nvSpPr>
          <p:cNvPr id="2" name="TextBox 13">
            <a:extLst>
              <a:ext uri="{FF2B5EF4-FFF2-40B4-BE49-F238E27FC236}">
                <a16:creationId xmlns:a16="http://schemas.microsoft.com/office/drawing/2014/main" id="{7F1F7E19-F8B3-92A8-2C76-D1CDEF72385F}"/>
              </a:ext>
            </a:extLst>
          </p:cNvPr>
          <p:cNvSpPr txBox="1"/>
          <p:nvPr/>
        </p:nvSpPr>
        <p:spPr>
          <a:xfrm rot="-95472">
            <a:off x="1888769" y="122694"/>
            <a:ext cx="915293" cy="215700"/>
          </a:xfrm>
          <a:prstGeom prst="rect">
            <a:avLst/>
          </a:prstGeom>
        </p:spPr>
        <p:txBody>
          <a:bodyPr lIns="0" tIns="0" rIns="0" bIns="0" rtlCol="0" anchor="t">
            <a:spAutoFit/>
          </a:bodyPr>
          <a:lstStyle/>
          <a:p>
            <a:pPr marL="0" lvl="0" indent="0" algn="l">
              <a:lnSpc>
                <a:spcPts val="189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Ingredients</a:t>
            </a:r>
          </a:p>
        </p:txBody>
      </p:sp>
      <p:sp>
        <p:nvSpPr>
          <p:cNvPr id="16" name="TextBox 21">
            <a:extLst>
              <a:ext uri="{FF2B5EF4-FFF2-40B4-BE49-F238E27FC236}">
                <a16:creationId xmlns:a16="http://schemas.microsoft.com/office/drawing/2014/main" id="{2A961B14-4468-0CB3-8B2E-F1FCA3594A55}"/>
              </a:ext>
            </a:extLst>
          </p:cNvPr>
          <p:cNvSpPr txBox="1"/>
          <p:nvPr/>
        </p:nvSpPr>
        <p:spPr>
          <a:xfrm rot="-107579">
            <a:off x="246555" y="2328559"/>
            <a:ext cx="764648" cy="157992"/>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Method</a:t>
            </a:r>
          </a:p>
        </p:txBody>
      </p:sp>
      <p:sp>
        <p:nvSpPr>
          <p:cNvPr id="17" name="TextBox 16">
            <a:extLst>
              <a:ext uri="{FF2B5EF4-FFF2-40B4-BE49-F238E27FC236}">
                <a16:creationId xmlns:a16="http://schemas.microsoft.com/office/drawing/2014/main" id="{4F89D27C-6F06-510D-FAA6-993F19626FB5}"/>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grpSp>
        <p:nvGrpSpPr>
          <p:cNvPr id="5" name="Group 5">
            <a:extLst>
              <a:ext uri="{FF2B5EF4-FFF2-40B4-BE49-F238E27FC236}">
                <a16:creationId xmlns:a16="http://schemas.microsoft.com/office/drawing/2014/main" id="{FCAD33F5-FBE1-003B-7A6B-5DAC6116F50E}"/>
              </a:ext>
            </a:extLst>
          </p:cNvPr>
          <p:cNvGrpSpPr>
            <a:grpSpLocks noChangeAspect="1"/>
          </p:cNvGrpSpPr>
          <p:nvPr/>
        </p:nvGrpSpPr>
        <p:grpSpPr>
          <a:xfrm rot="-108920">
            <a:off x="226702" y="95232"/>
            <a:ext cx="1425124" cy="1655250"/>
            <a:chOff x="0" y="0"/>
            <a:chExt cx="5466080" cy="6348730"/>
          </a:xfrm>
        </p:grpSpPr>
        <p:sp>
          <p:nvSpPr>
            <p:cNvPr id="6" name="Freeform 6">
              <a:extLst>
                <a:ext uri="{FF2B5EF4-FFF2-40B4-BE49-F238E27FC236}">
                  <a16:creationId xmlns:a16="http://schemas.microsoft.com/office/drawing/2014/main" id="{4623034C-49F7-1721-1B4A-9916131D7067}"/>
                </a:ext>
              </a:extLst>
            </p:cNvPr>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dirty="0">
                <a:latin typeface="Arial" panose="020B0604020202020204" pitchFamily="34" charset="0"/>
              </a:endParaRPr>
            </a:p>
          </p:txBody>
        </p:sp>
        <p:sp>
          <p:nvSpPr>
            <p:cNvPr id="8" name="Freeform 8">
              <a:extLst>
                <a:ext uri="{FF2B5EF4-FFF2-40B4-BE49-F238E27FC236}">
                  <a16:creationId xmlns:a16="http://schemas.microsoft.com/office/drawing/2014/main" id="{66B7E53D-1C4E-91E5-7734-0A54256F4B97}"/>
                </a:ext>
              </a:extLst>
            </p:cNvPr>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dirty="0">
                <a:latin typeface="Arial" panose="020B0604020202020204" pitchFamily="34" charset="0"/>
              </a:endParaRPr>
            </a:p>
          </p:txBody>
        </p:sp>
        <p:sp>
          <p:nvSpPr>
            <p:cNvPr id="9" name="Freeform 9">
              <a:extLst>
                <a:ext uri="{FF2B5EF4-FFF2-40B4-BE49-F238E27FC236}">
                  <a16:creationId xmlns:a16="http://schemas.microsoft.com/office/drawing/2014/main" id="{F8CDD997-B9AC-AF6A-825F-5D1BCF515818}"/>
                </a:ext>
              </a:extLst>
            </p:cNvPr>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dirty="0">
                <a:latin typeface="Arial" panose="020B0604020202020204" pitchFamily="34" charset="0"/>
              </a:endParaRPr>
            </a:p>
          </p:txBody>
        </p:sp>
      </p:grpSp>
      <p:sp>
        <p:nvSpPr>
          <p:cNvPr id="15" name="TextBox 15"/>
          <p:cNvSpPr txBox="1"/>
          <p:nvPr/>
        </p:nvSpPr>
        <p:spPr>
          <a:xfrm rot="-136763">
            <a:off x="147228" y="1484568"/>
            <a:ext cx="1646001" cy="237053"/>
          </a:xfrm>
          <a:prstGeom prst="rect">
            <a:avLst/>
          </a:prstGeom>
        </p:spPr>
        <p:txBody>
          <a:bodyPr lIns="0" tIns="0" rIns="0" bIns="0" rtlCol="0" anchor="t">
            <a:spAutoFit/>
          </a:bodyPr>
          <a:lstStyle/>
          <a:p>
            <a:pPr marL="0" lvl="0" indent="0" algn="ctr">
              <a:lnSpc>
                <a:spcPts val="949"/>
              </a:lnSpc>
            </a:pPr>
            <a:r>
              <a:rPr lang="en-US" sz="1200" b="1" dirty="0" err="1">
                <a:solidFill>
                  <a:srgbClr val="003594"/>
                </a:solidFill>
                <a:latin typeface="Arial" panose="020B0604020202020204" pitchFamily="34" charset="0"/>
                <a:ea typeface="Tex Gyre Termes Bold"/>
                <a:cs typeface="Arial" panose="020B0604020202020204" pitchFamily="34" charset="0"/>
                <a:sym typeface="Tex Gyre Termes Bold"/>
              </a:rPr>
              <a:t>Nandos</a:t>
            </a: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 Chicken &amp; Wedges </a:t>
            </a:r>
          </a:p>
        </p:txBody>
      </p:sp>
      <p:pic>
        <p:nvPicPr>
          <p:cNvPr id="1026" name="Picture 2" descr="Nando's Logo - Picture of Nando's The Greens, Dubai - Tripadvisor">
            <a:extLst>
              <a:ext uri="{FF2B5EF4-FFF2-40B4-BE49-F238E27FC236}">
                <a16:creationId xmlns:a16="http://schemas.microsoft.com/office/drawing/2014/main" id="{72CE1AF5-87E8-EA4F-F3D4-8190EE84D4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409" t="13981" r="21717" b="17034"/>
          <a:stretch>
            <a:fillRect/>
          </a:stretch>
        </p:blipFill>
        <p:spPr bwMode="auto">
          <a:xfrm>
            <a:off x="2769837" y="1566540"/>
            <a:ext cx="955807" cy="11593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46000" y="4419428"/>
            <a:ext cx="1512000" cy="1198260"/>
          </a:xfrm>
          <a:custGeom>
            <a:avLst/>
            <a:gdLst/>
            <a:ahLst/>
            <a:cxnLst/>
            <a:rect l="l" t="t" r="r" b="b"/>
            <a:pathLst>
              <a:path w="1512000" h="1198260">
                <a:moveTo>
                  <a:pt x="0" y="0"/>
                </a:moveTo>
                <a:lnTo>
                  <a:pt x="1512000" y="0"/>
                </a:lnTo>
                <a:lnTo>
                  <a:pt x="1512000" y="1198260"/>
                </a:lnTo>
                <a:lnTo>
                  <a:pt x="0" y="11982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latin typeface="Arial" panose="020B0604020202020204" pitchFamily="34" charset="0"/>
            </a:endParaRPr>
          </a:p>
        </p:txBody>
      </p:sp>
      <p:sp>
        <p:nvSpPr>
          <p:cNvPr id="3" name="Freeform 3"/>
          <p:cNvSpPr/>
          <p:nvPr/>
        </p:nvSpPr>
        <p:spPr>
          <a:xfrm rot="-125529">
            <a:off x="-499876" y="2663219"/>
            <a:ext cx="4831515" cy="2634134"/>
          </a:xfrm>
          <a:custGeom>
            <a:avLst/>
            <a:gdLst/>
            <a:ahLst/>
            <a:cxnLst/>
            <a:rect l="l" t="t" r="r" b="b"/>
            <a:pathLst>
              <a:path w="3911752" h="2428763">
                <a:moveTo>
                  <a:pt x="0" y="0"/>
                </a:moveTo>
                <a:lnTo>
                  <a:pt x="3911752" y="0"/>
                </a:lnTo>
                <a:lnTo>
                  <a:pt x="3911752" y="2428763"/>
                </a:lnTo>
                <a:lnTo>
                  <a:pt x="0" y="2428763"/>
                </a:lnTo>
                <a:lnTo>
                  <a:pt x="0" y="0"/>
                </a:lnTo>
                <a:close/>
              </a:path>
            </a:pathLst>
          </a:custGeom>
          <a:blipFill>
            <a:blip r:embed="rId4"/>
            <a:stretch>
              <a:fillRect l="-16118" t="-38088" r="-9173" b="-14266"/>
            </a:stretch>
          </a:blipFill>
        </p:spPr>
        <p:txBody>
          <a:bodyPr/>
          <a:lstStyle/>
          <a:p>
            <a:endParaRPr lang="en-GB" dirty="0">
              <a:latin typeface="Arial" panose="020B0604020202020204" pitchFamily="34" charset="0"/>
            </a:endParaRPr>
          </a:p>
        </p:txBody>
      </p:sp>
      <p:sp>
        <p:nvSpPr>
          <p:cNvPr id="4" name="Freeform 4"/>
          <p:cNvSpPr/>
          <p:nvPr/>
        </p:nvSpPr>
        <p:spPr>
          <a:xfrm rot="-138026">
            <a:off x="725492" y="-161178"/>
            <a:ext cx="3375297" cy="2918379"/>
          </a:xfrm>
          <a:custGeom>
            <a:avLst/>
            <a:gdLst/>
            <a:ahLst/>
            <a:cxnLst/>
            <a:rect l="l" t="t" r="r" b="b"/>
            <a:pathLst>
              <a:path w="2835347" h="1861038">
                <a:moveTo>
                  <a:pt x="0" y="0"/>
                </a:moveTo>
                <a:lnTo>
                  <a:pt x="2835347" y="0"/>
                </a:lnTo>
                <a:lnTo>
                  <a:pt x="2835347" y="1861038"/>
                </a:lnTo>
                <a:lnTo>
                  <a:pt x="0" y="1861038"/>
                </a:lnTo>
                <a:lnTo>
                  <a:pt x="0" y="0"/>
                </a:lnTo>
                <a:close/>
              </a:path>
            </a:pathLst>
          </a:custGeom>
          <a:blipFill>
            <a:blip r:embed="rId5"/>
            <a:stretch>
              <a:fillRect b="-22263"/>
            </a:stretch>
          </a:blipFill>
        </p:spPr>
        <p:txBody>
          <a:bodyPr/>
          <a:lstStyle/>
          <a:p>
            <a:endParaRPr lang="en-GB" dirty="0">
              <a:latin typeface="Arial" panose="020B0604020202020204" pitchFamily="34" charset="0"/>
            </a:endParaRPr>
          </a:p>
        </p:txBody>
      </p:sp>
      <p:grpSp>
        <p:nvGrpSpPr>
          <p:cNvPr id="5" name="Group 5"/>
          <p:cNvGrpSpPr>
            <a:grpSpLocks noChangeAspect="1"/>
          </p:cNvGrpSpPr>
          <p:nvPr/>
        </p:nvGrpSpPr>
        <p:grpSpPr>
          <a:xfrm rot="-108920">
            <a:off x="74140" y="67905"/>
            <a:ext cx="1121214" cy="1302526"/>
            <a:chOff x="0" y="0"/>
            <a:chExt cx="5466080" cy="635000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dirty="0">
                <a:latin typeface="Arial" panose="020B0604020202020204" pitchFamily="34" charset="0"/>
              </a:endParaRPr>
            </a:p>
          </p:txBody>
        </p:sp>
        <p:sp>
          <p:nvSpPr>
            <p:cNvPr id="7" name="Freeform 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2083" b="-2083"/>
              </a:stretch>
            </a:blipFill>
          </p:spPr>
          <p:txBody>
            <a:bodyPr/>
            <a:lstStyle/>
            <a:p>
              <a:endParaRPr lang="en-GB" dirty="0">
                <a:latin typeface="Arial" panose="020B0604020202020204" pitchFamily="34" charset="0"/>
              </a:endParaRPr>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dirty="0">
                <a:latin typeface="Arial" panose="020B0604020202020204" pitchFamily="34" charset="0"/>
              </a:endParaRPr>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dirty="0">
                <a:latin typeface="Arial" panose="020B0604020202020204" pitchFamily="34" charset="0"/>
              </a:endParaRPr>
            </a:p>
          </p:txBody>
        </p:sp>
      </p:grpSp>
      <p:sp>
        <p:nvSpPr>
          <p:cNvPr id="16" name="TextBox 16"/>
          <p:cNvSpPr txBox="1"/>
          <p:nvPr/>
        </p:nvSpPr>
        <p:spPr>
          <a:xfrm rot="-109231">
            <a:off x="1133363" y="229673"/>
            <a:ext cx="2661861" cy="2821285"/>
          </a:xfrm>
          <a:prstGeom prst="rect">
            <a:avLst/>
          </a:prstGeom>
        </p:spPr>
        <p:txBody>
          <a:bodyPr wrap="square" lIns="0" tIns="0" rIns="0" bIns="0" rtlCol="0" anchor="t">
            <a:spAutoFit/>
          </a:bodyPr>
          <a:lstStyle/>
          <a:p>
            <a:pPr marL="224084" lvl="1" indent="-112042" algn="l">
              <a:lnSpc>
                <a:spcPts val="1453"/>
              </a:lnSpc>
              <a:buFont typeface="Arial"/>
              <a:buChar char="•"/>
            </a:pPr>
            <a:r>
              <a:rPr lang="en-US" sz="1037" dirty="0">
                <a:solidFill>
                  <a:srgbClr val="003594"/>
                </a:solidFill>
                <a:latin typeface="Arial" panose="020B0604020202020204" pitchFamily="34" charset="0"/>
                <a:ea typeface="Tex Gyre Termes"/>
                <a:cs typeface="Arial" panose="020B0604020202020204" pitchFamily="34" charset="0"/>
                <a:sym typeface="Tex Gyre Termes"/>
              </a:rPr>
              <a:t>12 suitable biscuits (digestives / ginger nut biscuits /Oreo Cookies)</a:t>
            </a:r>
          </a:p>
          <a:p>
            <a:pPr marL="224084" lvl="1" indent="-112042" algn="l">
              <a:lnSpc>
                <a:spcPts val="1453"/>
              </a:lnSpc>
              <a:buFont typeface="Arial"/>
              <a:buChar char="•"/>
            </a:pPr>
            <a:r>
              <a:rPr lang="en-US" sz="1037" dirty="0">
                <a:solidFill>
                  <a:srgbClr val="003594"/>
                </a:solidFill>
                <a:latin typeface="Arial" panose="020B0604020202020204" pitchFamily="34" charset="0"/>
                <a:ea typeface="Tex Gyre Termes"/>
                <a:cs typeface="Arial" panose="020B0604020202020204" pitchFamily="34" charset="0"/>
                <a:sym typeface="Tex Gyre Termes"/>
              </a:rPr>
              <a:t>2 tablespoons of Butter or margarine</a:t>
            </a:r>
          </a:p>
          <a:p>
            <a:pPr marL="224084" lvl="1" indent="-112042" algn="l">
              <a:lnSpc>
                <a:spcPts val="1453"/>
              </a:lnSpc>
              <a:buFont typeface="Arial"/>
              <a:buChar char="•"/>
            </a:pPr>
            <a:r>
              <a:rPr lang="en-US" sz="1037" dirty="0">
                <a:solidFill>
                  <a:srgbClr val="003594"/>
                </a:solidFill>
                <a:latin typeface="Arial" panose="020B0604020202020204" pitchFamily="34" charset="0"/>
                <a:ea typeface="Tex Gyre Termes"/>
                <a:cs typeface="Arial" panose="020B0604020202020204" pitchFamily="34" charset="0"/>
                <a:sym typeface="Tex Gyre Termes"/>
              </a:rPr>
              <a:t>120g tub of Cream Cheese (200g) </a:t>
            </a:r>
            <a:r>
              <a:rPr lang="en-US" sz="1000" dirty="0">
                <a:solidFill>
                  <a:srgbClr val="003594"/>
                </a:solidFill>
                <a:latin typeface="Arial" panose="020B0604020202020204" pitchFamily="34" charset="0"/>
                <a:ea typeface="Tex Gyre Termes"/>
                <a:cs typeface="Arial" panose="020B0604020202020204" pitchFamily="34" charset="0"/>
                <a:sym typeface="Tex Gyre Termes"/>
              </a:rPr>
              <a:t>(</a:t>
            </a:r>
            <a:r>
              <a:rPr lang="en-US" sz="1000" b="1" dirty="0">
                <a:solidFill>
                  <a:srgbClr val="003594"/>
                </a:solidFill>
                <a:latin typeface="Arial" panose="020B0604020202020204" pitchFamily="34" charset="0"/>
                <a:ea typeface="Tex Gyre Termes"/>
                <a:cs typeface="Arial" panose="020B0604020202020204" pitchFamily="34" charset="0"/>
                <a:sym typeface="Tex Gyre Termes"/>
              </a:rPr>
              <a:t>not light)</a:t>
            </a:r>
            <a:endParaRPr lang="en-US" sz="1037" b="1" dirty="0">
              <a:solidFill>
                <a:srgbClr val="003594"/>
              </a:solidFill>
              <a:latin typeface="Arial" panose="020B0604020202020204" pitchFamily="34" charset="0"/>
              <a:ea typeface="Tex Gyre Termes"/>
              <a:cs typeface="Arial" panose="020B0604020202020204" pitchFamily="34" charset="0"/>
              <a:sym typeface="Tex Gyre Termes"/>
            </a:endParaRPr>
          </a:p>
          <a:p>
            <a:pPr marL="224084" lvl="1" indent="-112042" algn="l">
              <a:lnSpc>
                <a:spcPts val="1453"/>
              </a:lnSpc>
              <a:buFont typeface="Arial"/>
              <a:buChar char="•"/>
            </a:pPr>
            <a:r>
              <a:rPr lang="en-US" sz="1037" dirty="0">
                <a:solidFill>
                  <a:srgbClr val="003594"/>
                </a:solidFill>
                <a:latin typeface="Arial" panose="020B0604020202020204" pitchFamily="34" charset="0"/>
                <a:ea typeface="Tex Gyre Termes"/>
                <a:cs typeface="Arial" panose="020B0604020202020204" pitchFamily="34" charset="0"/>
                <a:sym typeface="Tex Gyre Termes"/>
              </a:rPr>
              <a:t>1 lemon (Optional)</a:t>
            </a:r>
          </a:p>
          <a:p>
            <a:pPr marL="224084" lvl="1" indent="-112042" algn="l">
              <a:lnSpc>
                <a:spcPts val="1453"/>
              </a:lnSpc>
              <a:buFont typeface="Arial"/>
              <a:buChar char="•"/>
            </a:pPr>
            <a:r>
              <a:rPr lang="en-US" sz="1037" dirty="0">
                <a:solidFill>
                  <a:srgbClr val="003594"/>
                </a:solidFill>
                <a:latin typeface="Arial" panose="020B0604020202020204" pitchFamily="34" charset="0"/>
                <a:ea typeface="Tex Gyre Termes"/>
                <a:cs typeface="Arial" panose="020B0604020202020204" pitchFamily="34" charset="0"/>
                <a:sym typeface="Tex Gyre Termes"/>
              </a:rPr>
              <a:t>1 ½ tablespoons of sugar </a:t>
            </a:r>
          </a:p>
          <a:p>
            <a:pPr marL="224084" lvl="1" indent="-112042">
              <a:lnSpc>
                <a:spcPts val="1453"/>
              </a:lnSpc>
              <a:buFont typeface="Arial"/>
              <a:buChar char="•"/>
            </a:pPr>
            <a:r>
              <a:rPr lang="en-US" sz="1037" dirty="0">
                <a:solidFill>
                  <a:srgbClr val="003594"/>
                </a:solidFill>
                <a:latin typeface="Arial" panose="020B0604020202020204" pitchFamily="34" charset="0"/>
                <a:ea typeface="Tex Gyre Termes"/>
                <a:cs typeface="Arial" panose="020B0604020202020204" pitchFamily="34" charset="0"/>
                <a:sym typeface="Tex Gyre Termes"/>
              </a:rPr>
              <a:t>1 small carton of double or whipping Cream </a:t>
            </a:r>
            <a:r>
              <a:rPr lang="en-US" sz="1050" dirty="0">
                <a:solidFill>
                  <a:srgbClr val="003594"/>
                </a:solidFill>
                <a:latin typeface="Arial" panose="020B0604020202020204" pitchFamily="34" charset="0"/>
                <a:ea typeface="Tex Gyre Termes"/>
                <a:cs typeface="Arial" panose="020B0604020202020204" pitchFamily="34" charset="0"/>
                <a:sym typeface="Tex Gyre Termes"/>
              </a:rPr>
              <a:t>(</a:t>
            </a:r>
            <a:r>
              <a:rPr lang="en-US" sz="1050" b="1" dirty="0">
                <a:solidFill>
                  <a:srgbClr val="003594"/>
                </a:solidFill>
                <a:latin typeface="Arial" panose="020B0604020202020204" pitchFamily="34" charset="0"/>
                <a:ea typeface="Tex Gyre Termes"/>
                <a:cs typeface="Arial" panose="020B0604020202020204" pitchFamily="34" charset="0"/>
                <a:sym typeface="Tex Gyre Termes"/>
              </a:rPr>
              <a:t>not single cream) </a:t>
            </a:r>
          </a:p>
          <a:p>
            <a:pPr marL="224084" lvl="1" indent="-112042">
              <a:lnSpc>
                <a:spcPts val="1453"/>
              </a:lnSpc>
              <a:buFont typeface="Arial"/>
              <a:buChar char="•"/>
            </a:pPr>
            <a:r>
              <a:rPr lang="en-US" sz="1037" dirty="0">
                <a:solidFill>
                  <a:srgbClr val="003594"/>
                </a:solidFill>
                <a:latin typeface="Arial" panose="020B0604020202020204" pitchFamily="34" charset="0"/>
                <a:ea typeface="Tex Gyre Termes"/>
                <a:cs typeface="Arial" panose="020B0604020202020204" pitchFamily="34" charset="0"/>
                <a:sym typeface="Tex Gyre Termes"/>
              </a:rPr>
              <a:t>Optional: strawberries/ berries/ raspberries to decorate</a:t>
            </a:r>
          </a:p>
          <a:p>
            <a:pPr marL="112042" lvl="1" algn="ctr">
              <a:lnSpc>
                <a:spcPts val="1453"/>
              </a:lnSpc>
            </a:pPr>
            <a:r>
              <a:rPr lang="en-US" sz="1050" b="1" i="1" u="sng" dirty="0">
                <a:solidFill>
                  <a:schemeClr val="tx2"/>
                </a:solidFill>
                <a:latin typeface="Arial" panose="020B0604020202020204" pitchFamily="34" charset="0"/>
                <a:ea typeface="Tex Gyre Termes Bold"/>
                <a:cs typeface="Arial" panose="020B0604020202020204" pitchFamily="34" charset="0"/>
                <a:sym typeface="Tex Gyre Termes Bold"/>
              </a:rPr>
              <a:t>Please bring a suitable flan container with lid</a:t>
            </a:r>
            <a:r>
              <a:rPr lang="en-US" sz="1050" i="1" dirty="0">
                <a:solidFill>
                  <a:schemeClr val="tx2"/>
                </a:solidFill>
                <a:latin typeface="Arial" panose="020B0604020202020204" pitchFamily="34" charset="0"/>
                <a:ea typeface="Tex Gyre Termes"/>
                <a:cs typeface="Arial" panose="020B0604020202020204" pitchFamily="34" charset="0"/>
                <a:sym typeface="Tex Gyre Termes"/>
              </a:rPr>
              <a:t> </a:t>
            </a:r>
          </a:p>
          <a:p>
            <a:pPr marL="112042" lvl="1">
              <a:lnSpc>
                <a:spcPts val="1453"/>
              </a:lnSpc>
            </a:pPr>
            <a:endParaRPr lang="en-US" sz="1037" dirty="0">
              <a:solidFill>
                <a:srgbClr val="003594"/>
              </a:solidFill>
              <a:latin typeface="Arial" panose="020B0604020202020204" pitchFamily="34" charset="0"/>
              <a:ea typeface="Tex Gyre Termes"/>
              <a:cs typeface="Arial" panose="020B0604020202020204" pitchFamily="34" charset="0"/>
              <a:sym typeface="Tex Gyre Termes"/>
            </a:endParaRPr>
          </a:p>
          <a:p>
            <a:pPr algn="l">
              <a:lnSpc>
                <a:spcPts val="1033"/>
              </a:lnSpc>
            </a:pPr>
            <a:endParaRPr lang="en-US" sz="1037" dirty="0">
              <a:solidFill>
                <a:srgbClr val="003594"/>
              </a:solidFill>
              <a:latin typeface="Arial" panose="020B0604020202020204" pitchFamily="34" charset="0"/>
              <a:ea typeface="Tex Gyre Termes"/>
              <a:cs typeface="Arial" panose="020B0604020202020204" pitchFamily="34" charset="0"/>
              <a:sym typeface="Tex Gyre Termes"/>
            </a:endParaRPr>
          </a:p>
        </p:txBody>
      </p:sp>
      <p:sp>
        <p:nvSpPr>
          <p:cNvPr id="18" name="TextBox 18"/>
          <p:cNvSpPr txBox="1"/>
          <p:nvPr/>
        </p:nvSpPr>
        <p:spPr>
          <a:xfrm rot="-136763">
            <a:off x="-131881" y="1108174"/>
            <a:ext cx="1509660" cy="282129"/>
          </a:xfrm>
          <a:prstGeom prst="rect">
            <a:avLst/>
          </a:prstGeom>
        </p:spPr>
        <p:txBody>
          <a:bodyPr lIns="0" tIns="0" rIns="0" bIns="0" rtlCol="0" anchor="t">
            <a:spAutoFit/>
          </a:bodyPr>
          <a:lstStyle/>
          <a:p>
            <a:pPr marL="0" lvl="0" indent="0" algn="ctr">
              <a:lnSpc>
                <a:spcPts val="1100"/>
              </a:lnSpc>
            </a:pP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Chilled </a:t>
            </a:r>
          </a:p>
          <a:p>
            <a:pPr marL="0" lvl="0" indent="0" algn="ctr">
              <a:lnSpc>
                <a:spcPts val="1100"/>
              </a:lnSpc>
            </a:pP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Lemon Flan</a:t>
            </a:r>
          </a:p>
        </p:txBody>
      </p:sp>
      <p:sp>
        <p:nvSpPr>
          <p:cNvPr id="19" name="TextBox 19"/>
          <p:cNvSpPr txBox="1"/>
          <p:nvPr/>
        </p:nvSpPr>
        <p:spPr>
          <a:xfrm>
            <a:off x="257899" y="3044364"/>
            <a:ext cx="3288890" cy="2098075"/>
          </a:xfrm>
          <a:prstGeom prst="rect">
            <a:avLst/>
          </a:prstGeom>
        </p:spPr>
        <p:txBody>
          <a:bodyPr lIns="0" tIns="0" rIns="0" bIns="0" rtlCol="0" anchor="t">
            <a:spAutoFit/>
          </a:bodyPr>
          <a:lstStyle/>
          <a:p>
            <a:pPr marL="171450" indent="-171450" algn="l">
              <a:lnSpc>
                <a:spcPts val="145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Melt margarine in a pan</a:t>
            </a:r>
          </a:p>
          <a:p>
            <a:pPr marL="171450" indent="-171450" algn="l">
              <a:lnSpc>
                <a:spcPts val="145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Crush digestives using a bowl and rolling pin.</a:t>
            </a:r>
          </a:p>
          <a:p>
            <a:pPr marL="171450" indent="-171450" algn="l">
              <a:lnSpc>
                <a:spcPts val="145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3. Mix butter with biscuits thoroughly</a:t>
            </a:r>
          </a:p>
          <a:p>
            <a:pPr marL="171450" indent="-171450" algn="l">
              <a:lnSpc>
                <a:spcPts val="145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4. Press into your dish evenly</a:t>
            </a:r>
          </a:p>
          <a:p>
            <a:pPr marL="171450" indent="-171450" algn="l">
              <a:lnSpc>
                <a:spcPts val="145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5. Whisk cream cheese and cream in a bowl until stiff.</a:t>
            </a:r>
          </a:p>
          <a:p>
            <a:pPr marL="171450" indent="-171450" algn="l">
              <a:lnSpc>
                <a:spcPts val="145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6. Add grated lemon rind and some lemon juice.</a:t>
            </a:r>
          </a:p>
          <a:p>
            <a:pPr marL="171450" indent="-171450" algn="l">
              <a:lnSpc>
                <a:spcPts val="145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7. Fold in sugar gently</a:t>
            </a:r>
          </a:p>
          <a:p>
            <a:pPr marL="171450" indent="-171450" algn="l">
              <a:lnSpc>
                <a:spcPts val="145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8. Place on top of the biscuit base</a:t>
            </a:r>
          </a:p>
          <a:p>
            <a:pPr marL="171450" indent="-171450" algn="l">
              <a:lnSpc>
                <a:spcPts val="145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9. Decorate </a:t>
            </a:r>
          </a:p>
          <a:p>
            <a:pPr marL="171450" indent="-171450" algn="l">
              <a:lnSpc>
                <a:spcPts val="1451"/>
              </a:lnSpc>
              <a:spcBef>
                <a:spcPct val="0"/>
              </a:spcBef>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10. Place in fridge and leave top set</a:t>
            </a:r>
          </a:p>
          <a:p>
            <a:pPr algn="l">
              <a:lnSpc>
                <a:spcPts val="1451"/>
              </a:lnSpc>
              <a:spcBef>
                <a:spcPct val="0"/>
              </a:spcBef>
            </a:pPr>
            <a:r>
              <a:rPr lang="en-US" sz="1036" b="1" dirty="0">
                <a:solidFill>
                  <a:srgbClr val="003594"/>
                </a:solidFill>
                <a:latin typeface="Arial" panose="020B0604020202020204" pitchFamily="34" charset="0"/>
                <a:ea typeface="Tex Gyre Termes Bold"/>
                <a:cs typeface="Arial" panose="020B0604020202020204" pitchFamily="34" charset="0"/>
                <a:sym typeface="Tex Gyre Termes Bold"/>
              </a:rPr>
              <a:t> </a:t>
            </a:r>
          </a:p>
        </p:txBody>
      </p:sp>
      <p:sp>
        <p:nvSpPr>
          <p:cNvPr id="20" name="TextBox 13">
            <a:extLst>
              <a:ext uri="{FF2B5EF4-FFF2-40B4-BE49-F238E27FC236}">
                <a16:creationId xmlns:a16="http://schemas.microsoft.com/office/drawing/2014/main" id="{C3DFE233-61DA-AE2B-B053-1257435EB88B}"/>
              </a:ext>
            </a:extLst>
          </p:cNvPr>
          <p:cNvSpPr txBox="1"/>
          <p:nvPr/>
        </p:nvSpPr>
        <p:spPr>
          <a:xfrm rot="-95472">
            <a:off x="1428303" y="12666"/>
            <a:ext cx="915293" cy="215700"/>
          </a:xfrm>
          <a:prstGeom prst="rect">
            <a:avLst/>
          </a:prstGeom>
        </p:spPr>
        <p:txBody>
          <a:bodyPr lIns="0" tIns="0" rIns="0" bIns="0" rtlCol="0" anchor="t">
            <a:spAutoFit/>
          </a:bodyPr>
          <a:lstStyle/>
          <a:p>
            <a:pPr marL="0" lvl="0" indent="0" algn="l">
              <a:lnSpc>
                <a:spcPts val="189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Ingredients</a:t>
            </a:r>
          </a:p>
        </p:txBody>
      </p:sp>
      <p:sp>
        <p:nvSpPr>
          <p:cNvPr id="21" name="TextBox 21">
            <a:extLst>
              <a:ext uri="{FF2B5EF4-FFF2-40B4-BE49-F238E27FC236}">
                <a16:creationId xmlns:a16="http://schemas.microsoft.com/office/drawing/2014/main" id="{4D6DB56D-0505-D326-A8C5-CAA0560B1A2F}"/>
              </a:ext>
            </a:extLst>
          </p:cNvPr>
          <p:cNvSpPr txBox="1"/>
          <p:nvPr/>
        </p:nvSpPr>
        <p:spPr>
          <a:xfrm rot="-107579">
            <a:off x="304756" y="2785338"/>
            <a:ext cx="764648" cy="157992"/>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Method</a:t>
            </a:r>
          </a:p>
        </p:txBody>
      </p:sp>
      <p:sp>
        <p:nvSpPr>
          <p:cNvPr id="22" name="TextBox 21">
            <a:extLst>
              <a:ext uri="{FF2B5EF4-FFF2-40B4-BE49-F238E27FC236}">
                <a16:creationId xmlns:a16="http://schemas.microsoft.com/office/drawing/2014/main" id="{E12E5BF4-8BD1-6DC0-BDEC-115464FFF182}"/>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B9419E61-8A12-84A2-1DC9-D30BF23F8E13}"/>
              </a:ext>
            </a:extLst>
          </p:cNvPr>
          <p:cNvSpPr/>
          <p:nvPr/>
        </p:nvSpPr>
        <p:spPr>
          <a:xfrm rot="-125529">
            <a:off x="-1025833" y="2006161"/>
            <a:ext cx="5490226" cy="3388212"/>
          </a:xfrm>
          <a:custGeom>
            <a:avLst/>
            <a:gdLst/>
            <a:ahLst/>
            <a:cxnLst/>
            <a:rect l="l" t="t" r="r" b="b"/>
            <a:pathLst>
              <a:path w="3911752" h="2428763">
                <a:moveTo>
                  <a:pt x="0" y="0"/>
                </a:moveTo>
                <a:lnTo>
                  <a:pt x="3911752" y="0"/>
                </a:lnTo>
                <a:lnTo>
                  <a:pt x="3911752" y="2428763"/>
                </a:lnTo>
                <a:lnTo>
                  <a:pt x="0" y="2428763"/>
                </a:lnTo>
                <a:lnTo>
                  <a:pt x="0" y="0"/>
                </a:lnTo>
                <a:close/>
              </a:path>
            </a:pathLst>
          </a:custGeom>
          <a:blipFill>
            <a:blip r:embed="rId2"/>
            <a:stretch>
              <a:fillRect l="-16118" t="-38088" r="-9173" b="-14266"/>
            </a:stretch>
          </a:blipFill>
        </p:spPr>
        <p:txBody>
          <a:bodyPr/>
          <a:lstStyle/>
          <a:p>
            <a:endParaRPr lang="en-GB" dirty="0">
              <a:latin typeface="Arial" panose="020B0604020202020204" pitchFamily="34" charset="0"/>
            </a:endParaRPr>
          </a:p>
        </p:txBody>
      </p:sp>
      <p:sp>
        <p:nvSpPr>
          <p:cNvPr id="17" name="Freeform 4">
            <a:extLst>
              <a:ext uri="{FF2B5EF4-FFF2-40B4-BE49-F238E27FC236}">
                <a16:creationId xmlns:a16="http://schemas.microsoft.com/office/drawing/2014/main" id="{5176F86F-785C-8B05-84D1-9110159F4F23}"/>
              </a:ext>
            </a:extLst>
          </p:cNvPr>
          <p:cNvSpPr/>
          <p:nvPr/>
        </p:nvSpPr>
        <p:spPr>
          <a:xfrm rot="-138026">
            <a:off x="970683" y="12847"/>
            <a:ext cx="3000157" cy="2553978"/>
          </a:xfrm>
          <a:custGeom>
            <a:avLst/>
            <a:gdLst/>
            <a:ahLst/>
            <a:cxnLst/>
            <a:rect l="l" t="t" r="r" b="b"/>
            <a:pathLst>
              <a:path w="2417456" h="1586747">
                <a:moveTo>
                  <a:pt x="0" y="0"/>
                </a:moveTo>
                <a:lnTo>
                  <a:pt x="2417456" y="0"/>
                </a:lnTo>
                <a:lnTo>
                  <a:pt x="2417456" y="1586747"/>
                </a:lnTo>
                <a:lnTo>
                  <a:pt x="0" y="1586747"/>
                </a:lnTo>
                <a:lnTo>
                  <a:pt x="0" y="0"/>
                </a:lnTo>
                <a:close/>
              </a:path>
            </a:pathLst>
          </a:custGeom>
          <a:blipFill>
            <a:blip r:embed="rId3"/>
            <a:stretch>
              <a:fillRect b="-22263"/>
            </a:stretch>
          </a:blipFill>
        </p:spPr>
        <p:txBody>
          <a:bodyPr/>
          <a:lstStyle/>
          <a:p>
            <a:endParaRPr lang="en-GB" dirty="0">
              <a:latin typeface="Arial" panose="020B0604020202020204" pitchFamily="34" charset="0"/>
            </a:endParaRPr>
          </a:p>
        </p:txBody>
      </p:sp>
      <p:grpSp>
        <p:nvGrpSpPr>
          <p:cNvPr id="3" name="Group 3"/>
          <p:cNvGrpSpPr>
            <a:grpSpLocks noChangeAspect="1"/>
          </p:cNvGrpSpPr>
          <p:nvPr/>
        </p:nvGrpSpPr>
        <p:grpSpPr>
          <a:xfrm rot="-108920">
            <a:off x="26528" y="64595"/>
            <a:ext cx="1461685" cy="1698054"/>
            <a:chOff x="0" y="0"/>
            <a:chExt cx="5466080" cy="6350000"/>
          </a:xfrm>
        </p:grpSpPr>
        <p:sp>
          <p:nvSpPr>
            <p:cNvPr id="4" name="Freeform 4"/>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dirty="0">
                <a:latin typeface="Arial" panose="020B0604020202020204" pitchFamily="34" charset="0"/>
              </a:endParaRPr>
            </a:p>
          </p:txBody>
        </p:sp>
        <p:sp>
          <p:nvSpPr>
            <p:cNvPr id="5" name="Freeform 5"/>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23614" r="-23614"/>
              </a:stretch>
            </a:blipFill>
          </p:spPr>
          <p:txBody>
            <a:bodyPr/>
            <a:lstStyle/>
            <a:p>
              <a:endParaRPr lang="en-GB" dirty="0">
                <a:latin typeface="Arial" panose="020B0604020202020204" pitchFamily="34" charset="0"/>
              </a:endParaRPr>
            </a:p>
          </p:txBody>
        </p:sp>
        <p:sp>
          <p:nvSpPr>
            <p:cNvPr id="6" name="Freeform 6"/>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dirty="0">
                <a:latin typeface="Arial" panose="020B0604020202020204" pitchFamily="34" charset="0"/>
              </a:endParaRPr>
            </a:p>
          </p:txBody>
        </p:sp>
        <p:sp>
          <p:nvSpPr>
            <p:cNvPr id="7" name="Freeform 7"/>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dirty="0">
                <a:latin typeface="Arial" panose="020B0604020202020204" pitchFamily="34" charset="0"/>
              </a:endParaRPr>
            </a:p>
          </p:txBody>
        </p:sp>
      </p:grpSp>
      <p:sp>
        <p:nvSpPr>
          <p:cNvPr id="12" name="TextBox 12"/>
          <p:cNvSpPr txBox="1"/>
          <p:nvPr/>
        </p:nvSpPr>
        <p:spPr>
          <a:xfrm>
            <a:off x="1514340" y="283183"/>
            <a:ext cx="2257560" cy="2180084"/>
          </a:xfrm>
          <a:prstGeom prst="rect">
            <a:avLst/>
          </a:prstGeom>
        </p:spPr>
        <p:txBody>
          <a:bodyPr wrap="square" lIns="0" tIns="0" rIns="0" bIns="0" rtlCol="0" anchor="t">
            <a:spAutoFit/>
          </a:bodyPr>
          <a:lstStyle/>
          <a:p>
            <a:pPr marL="171450" indent="-171450">
              <a:lnSpc>
                <a:spcPts val="999"/>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250g Strong plain white or brown bread flour </a:t>
            </a:r>
          </a:p>
          <a:p>
            <a:pPr marL="171450" indent="-171450">
              <a:lnSpc>
                <a:spcPts val="999"/>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7g (1 Sachet) Yeast </a:t>
            </a: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(supplied by school)</a:t>
            </a:r>
          </a:p>
          <a:p>
            <a:pPr marL="171450" indent="-171450">
              <a:lnSpc>
                <a:spcPts val="999"/>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 Tablespoons Olive Oil </a:t>
            </a: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(supplied by school)</a:t>
            </a:r>
            <a:endParaRPr lang="en-US" sz="1000" b="1" dirty="0">
              <a:solidFill>
                <a:srgbClr val="003594"/>
              </a:solidFill>
              <a:latin typeface="Arial" panose="020B0604020202020204" pitchFamily="34" charset="0"/>
              <a:ea typeface="Tex Gyre Termes Bold"/>
              <a:cs typeface="Arial" panose="020B0604020202020204" pitchFamily="34" charset="0"/>
              <a:sym typeface="Tex Gyre Termes Bold"/>
            </a:endParaRPr>
          </a:p>
          <a:p>
            <a:pPr marL="171450" indent="-171450">
              <a:lnSpc>
                <a:spcPts val="999"/>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½ teaspoon Salt </a:t>
            </a: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(supplied by school)</a:t>
            </a:r>
          </a:p>
          <a:p>
            <a:pPr marL="171450" indent="-171450">
              <a:lnSpc>
                <a:spcPts val="999"/>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½ teaspoon Sugar </a:t>
            </a: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(supplied by school)</a:t>
            </a:r>
          </a:p>
          <a:p>
            <a:pPr>
              <a:lnSpc>
                <a:spcPts val="999"/>
              </a:lnSpc>
              <a:spcBef>
                <a:spcPct val="0"/>
              </a:spcBef>
            </a:pPr>
            <a:r>
              <a:rPr lang="en-US" sz="1000" b="1" dirty="0">
                <a:solidFill>
                  <a:srgbClr val="003594"/>
                </a:solidFill>
                <a:latin typeface="Arial" panose="020B0604020202020204" pitchFamily="34" charset="0"/>
                <a:ea typeface="Tex Gyre Termes Bold"/>
                <a:cs typeface="Arial" panose="020B0604020202020204" pitchFamily="34" charset="0"/>
                <a:sym typeface="Tex Gyre Termes Bold"/>
              </a:rPr>
              <a:t>Filling Ingredients: </a:t>
            </a:r>
          </a:p>
          <a:p>
            <a:pPr marL="171450" indent="-171450">
              <a:lnSpc>
                <a:spcPts val="999"/>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 small jar of passata / tomato pizza sauce / or sauce of your choice </a:t>
            </a: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(do not use tomato purée or ketchup) </a:t>
            </a:r>
            <a:endParaRPr lang="en-US" sz="1000" b="1" dirty="0">
              <a:solidFill>
                <a:srgbClr val="003594"/>
              </a:solidFill>
              <a:latin typeface="Arial" panose="020B0604020202020204" pitchFamily="34" charset="0"/>
              <a:ea typeface="Tex Gyre Termes Bold"/>
              <a:cs typeface="Arial" panose="020B0604020202020204" pitchFamily="34" charset="0"/>
              <a:sym typeface="Tex Gyre Termes Bold"/>
            </a:endParaRPr>
          </a:p>
          <a:p>
            <a:pPr marL="171450" indent="-171450">
              <a:lnSpc>
                <a:spcPts val="999"/>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75g cheese:</a:t>
            </a:r>
          </a:p>
          <a:p>
            <a:pPr marL="171450" indent="-171450">
              <a:lnSpc>
                <a:spcPts val="999"/>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Any meat of your choice </a:t>
            </a:r>
          </a:p>
          <a:p>
            <a:pPr marL="171450" indent="-171450">
              <a:lnSpc>
                <a:spcPts val="999"/>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Any vegetables / fruit of your choice </a:t>
            </a:r>
          </a:p>
          <a:p>
            <a:pPr marL="171450" indent="-171450">
              <a:lnSpc>
                <a:spcPts val="999"/>
              </a:lnSpc>
              <a:spcBef>
                <a:spcPct val="0"/>
              </a:spcBef>
              <a:buFont typeface="Arial" panose="020B0604020202020204" pitchFamily="34" charset="0"/>
              <a:buChar char="•"/>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Herbs </a:t>
            </a:r>
            <a:r>
              <a:rPr lang="en-US" sz="900" b="1" dirty="0">
                <a:solidFill>
                  <a:srgbClr val="003594"/>
                </a:solidFill>
                <a:latin typeface="Arial" panose="020B0604020202020204" pitchFamily="34" charset="0"/>
                <a:ea typeface="Tex Gyre Termes Bold"/>
                <a:cs typeface="Arial" panose="020B0604020202020204" pitchFamily="34" charset="0"/>
                <a:sym typeface="Tex Gyre Termes Bold"/>
              </a:rPr>
              <a:t>(supplied by school)</a:t>
            </a:r>
            <a:endParaRPr lang="en-US" sz="1000" b="1" dirty="0">
              <a:solidFill>
                <a:srgbClr val="003594"/>
              </a:solidFill>
              <a:latin typeface="Arial" panose="020B0604020202020204" pitchFamily="34" charset="0"/>
              <a:ea typeface="Tex Gyre Termes Bold"/>
              <a:cs typeface="Arial" panose="020B0604020202020204" pitchFamily="34" charset="0"/>
              <a:sym typeface="Tex Gyre Termes Bold"/>
            </a:endParaRPr>
          </a:p>
        </p:txBody>
      </p:sp>
      <p:sp>
        <p:nvSpPr>
          <p:cNvPr id="13" name="TextBox 13"/>
          <p:cNvSpPr txBox="1"/>
          <p:nvPr/>
        </p:nvSpPr>
        <p:spPr>
          <a:xfrm>
            <a:off x="151416" y="2646905"/>
            <a:ext cx="3771900" cy="2654894"/>
          </a:xfrm>
          <a:prstGeom prst="rect">
            <a:avLst/>
          </a:prstGeom>
        </p:spPr>
        <p:txBody>
          <a:bodyPr wrap="square" lIns="0" tIns="0" rIns="0" bIns="0" rtlCol="0" anchor="t">
            <a:spAutoFit/>
          </a:bodyPr>
          <a:lstStyle/>
          <a:p>
            <a:pPr marL="274079" lvl="1" indent="-171450" algn="l">
              <a:lnSpc>
                <a:spcPts val="1330"/>
              </a:lnSpc>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1.Weigh all dry ingredients and stir together in a bowl. add your oil </a:t>
            </a:r>
          </a:p>
          <a:p>
            <a:pPr marL="274079" lvl="1" indent="-171450" algn="l">
              <a:lnSpc>
                <a:spcPts val="1330"/>
              </a:lnSpc>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2.Gradually add the warm water (from the tap). </a:t>
            </a:r>
          </a:p>
          <a:p>
            <a:pPr marL="274079" lvl="1" indent="-171450" algn="l">
              <a:lnSpc>
                <a:spcPts val="1330"/>
              </a:lnSpc>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3.Knead the dough onto a lightly floured clean surface for 10 minutes, it should become stretchy and smooth.</a:t>
            </a:r>
          </a:p>
          <a:p>
            <a:pPr marL="274079" lvl="1" indent="-171450" algn="l">
              <a:lnSpc>
                <a:spcPts val="1330"/>
              </a:lnSpc>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4.Divide your dough into 2 portions and roll each one out on a floured surface to form a circle</a:t>
            </a:r>
          </a:p>
          <a:p>
            <a:pPr marL="274079" lvl="1" indent="-171450" algn="l">
              <a:lnSpc>
                <a:spcPts val="1330"/>
              </a:lnSpc>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5.Spoon the filling on to one half of each circle and top with your cheese.</a:t>
            </a:r>
          </a:p>
          <a:p>
            <a:pPr marL="274079" lvl="1" indent="-171450" algn="l">
              <a:lnSpc>
                <a:spcPts val="1330"/>
              </a:lnSpc>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6.Fold the dough over to enhance the filling sealing the edge with a fork</a:t>
            </a:r>
          </a:p>
          <a:p>
            <a:pPr marL="274079" lvl="1" indent="-171450" algn="l">
              <a:lnSpc>
                <a:spcPts val="1330"/>
              </a:lnSpc>
              <a:buFont typeface="Wingdings" panose="05000000000000000000" pitchFamily="2" charset="2"/>
              <a:buChar char="q"/>
            </a:pPr>
            <a:r>
              <a:rPr lang="en-US" sz="1000" dirty="0">
                <a:solidFill>
                  <a:srgbClr val="003594"/>
                </a:solidFill>
                <a:latin typeface="Arial" panose="020B0604020202020204" pitchFamily="34" charset="0"/>
                <a:ea typeface="Tex Gyre Termes Bold"/>
                <a:cs typeface="Arial" panose="020B0604020202020204" pitchFamily="34" charset="0"/>
                <a:sym typeface="Tex Gyre Termes Bold"/>
              </a:rPr>
              <a:t>7.Glaze with beaten egg and put on a greased baking tray and cook for 25-30 minutes on gas mar 7/ 220 degrees or until risen and golden brown.</a:t>
            </a:r>
            <a:r>
              <a:rPr lang="en-US" sz="1000" dirty="0">
                <a:solidFill>
                  <a:srgbClr val="000000"/>
                </a:solidFill>
                <a:latin typeface="Arial" panose="020B0604020202020204" pitchFamily="34" charset="0"/>
                <a:ea typeface="Tex Gyre Termes Bold"/>
                <a:cs typeface="Arial" panose="020B0604020202020204" pitchFamily="34" charset="0"/>
                <a:sym typeface="Tex Gyre Termes Bold"/>
              </a:rPr>
              <a:t> </a:t>
            </a:r>
          </a:p>
          <a:p>
            <a:pPr marL="171450" indent="-171450" algn="ctr">
              <a:lnSpc>
                <a:spcPts val="1330"/>
              </a:lnSpc>
              <a:spcBef>
                <a:spcPct val="0"/>
              </a:spcBef>
              <a:buFont typeface="Wingdings" panose="05000000000000000000" pitchFamily="2" charset="2"/>
              <a:buChar char="q"/>
            </a:pPr>
            <a:endParaRPr lang="en-US" sz="1000" dirty="0">
              <a:solidFill>
                <a:srgbClr val="000000"/>
              </a:solidFill>
              <a:latin typeface="Arial" panose="020B0604020202020204" pitchFamily="34" charset="0"/>
              <a:ea typeface="Tex Gyre Termes Bold"/>
              <a:cs typeface="Arial" panose="020B0604020202020204" pitchFamily="34" charset="0"/>
              <a:sym typeface="Tex Gyre Termes Bold"/>
            </a:endParaRPr>
          </a:p>
          <a:p>
            <a:pPr marL="171450" indent="-171450" algn="ctr">
              <a:lnSpc>
                <a:spcPts val="1330"/>
              </a:lnSpc>
              <a:spcBef>
                <a:spcPct val="0"/>
              </a:spcBef>
              <a:buFont typeface="Wingdings" panose="05000000000000000000" pitchFamily="2" charset="2"/>
              <a:buChar char="q"/>
            </a:pPr>
            <a:endParaRPr lang="en-US" sz="1000" dirty="0">
              <a:solidFill>
                <a:srgbClr val="000000"/>
              </a:solidFill>
              <a:latin typeface="Arial" panose="020B0604020202020204" pitchFamily="34" charset="0"/>
              <a:ea typeface="Tex Gyre Termes Bold"/>
              <a:cs typeface="Arial" panose="020B0604020202020204" pitchFamily="34" charset="0"/>
              <a:sym typeface="Tex Gyre Termes Bold"/>
            </a:endParaRPr>
          </a:p>
        </p:txBody>
      </p:sp>
      <p:sp>
        <p:nvSpPr>
          <p:cNvPr id="14" name="TextBox 13">
            <a:extLst>
              <a:ext uri="{FF2B5EF4-FFF2-40B4-BE49-F238E27FC236}">
                <a16:creationId xmlns:a16="http://schemas.microsoft.com/office/drawing/2014/main" id="{158EA280-A3A7-90BA-48E5-8DC7310F53CF}"/>
              </a:ext>
            </a:extLst>
          </p:cNvPr>
          <p:cNvSpPr txBox="1"/>
          <p:nvPr/>
        </p:nvSpPr>
        <p:spPr>
          <a:xfrm rot="-95472">
            <a:off x="1867812" y="-33670"/>
            <a:ext cx="915293" cy="215700"/>
          </a:xfrm>
          <a:prstGeom prst="rect">
            <a:avLst/>
          </a:prstGeom>
        </p:spPr>
        <p:txBody>
          <a:bodyPr lIns="0" tIns="0" rIns="0" bIns="0" rtlCol="0" anchor="t">
            <a:spAutoFit/>
          </a:bodyPr>
          <a:lstStyle/>
          <a:p>
            <a:pPr marL="0" lvl="0" indent="0" algn="l">
              <a:lnSpc>
                <a:spcPts val="189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Ingredients</a:t>
            </a:r>
          </a:p>
        </p:txBody>
      </p:sp>
      <p:sp>
        <p:nvSpPr>
          <p:cNvPr id="15" name="TextBox 21">
            <a:extLst>
              <a:ext uri="{FF2B5EF4-FFF2-40B4-BE49-F238E27FC236}">
                <a16:creationId xmlns:a16="http://schemas.microsoft.com/office/drawing/2014/main" id="{BBBFFC32-CDF8-3EC7-A536-CB3F5E0B5FEC}"/>
              </a:ext>
            </a:extLst>
          </p:cNvPr>
          <p:cNvSpPr txBox="1"/>
          <p:nvPr/>
        </p:nvSpPr>
        <p:spPr>
          <a:xfrm rot="-107579">
            <a:off x="153701" y="2119430"/>
            <a:ext cx="764648" cy="157992"/>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rgbClr val="003594"/>
                </a:solidFill>
                <a:latin typeface="Arial" panose="020B0604020202020204" pitchFamily="34" charset="0"/>
                <a:ea typeface="Tex Gyre Termes Bold"/>
                <a:cs typeface="Arial" panose="020B0604020202020204" pitchFamily="34" charset="0"/>
                <a:sym typeface="Tex Gyre Termes Bold"/>
              </a:rPr>
              <a:t>Method</a:t>
            </a:r>
          </a:p>
        </p:txBody>
      </p:sp>
      <p:sp>
        <p:nvSpPr>
          <p:cNvPr id="16" name="TextBox 15">
            <a:extLst>
              <a:ext uri="{FF2B5EF4-FFF2-40B4-BE49-F238E27FC236}">
                <a16:creationId xmlns:a16="http://schemas.microsoft.com/office/drawing/2014/main" id="{6F459FC7-3273-8D57-E49C-5B00ACFC4C46}"/>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
        <p:nvSpPr>
          <p:cNvPr id="9" name="TextBox 18">
            <a:extLst>
              <a:ext uri="{FF2B5EF4-FFF2-40B4-BE49-F238E27FC236}">
                <a16:creationId xmlns:a16="http://schemas.microsoft.com/office/drawing/2014/main" id="{E14F4A3C-68DD-F034-CA80-65BDF205138B}"/>
              </a:ext>
            </a:extLst>
          </p:cNvPr>
          <p:cNvSpPr txBox="1"/>
          <p:nvPr/>
        </p:nvSpPr>
        <p:spPr>
          <a:xfrm rot="-136763">
            <a:off x="5013" y="1542451"/>
            <a:ext cx="1509660" cy="141064"/>
          </a:xfrm>
          <a:prstGeom prst="rect">
            <a:avLst/>
          </a:prstGeom>
        </p:spPr>
        <p:txBody>
          <a:bodyPr lIns="0" tIns="0" rIns="0" bIns="0" rtlCol="0" anchor="t">
            <a:spAutoFit/>
          </a:bodyPr>
          <a:lstStyle/>
          <a:p>
            <a:pPr marL="0" lvl="0" indent="0" algn="ctr">
              <a:lnSpc>
                <a:spcPts val="1100"/>
              </a:lnSpc>
            </a:pPr>
            <a:r>
              <a:rPr lang="en-US" sz="1200" b="1" dirty="0">
                <a:solidFill>
                  <a:srgbClr val="003594"/>
                </a:solidFill>
                <a:latin typeface="Arial" panose="020B0604020202020204" pitchFamily="34" charset="0"/>
                <a:ea typeface="Tex Gyre Termes Bold"/>
                <a:cs typeface="Arial" panose="020B0604020202020204" pitchFamily="34" charset="0"/>
                <a:sym typeface="Tex Gyre Termes Bold"/>
              </a:rPr>
              <a:t>Calzone Pizza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266</TotalTime>
  <Words>2365</Words>
  <Application>Microsoft Office PowerPoint</Application>
  <PresentationFormat>Custom</PresentationFormat>
  <Paragraphs>256</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9</dc:title>
  <dc:creator>Victoria Wright</dc:creator>
  <cp:lastModifiedBy>Victoria Wright</cp:lastModifiedBy>
  <cp:revision>4</cp:revision>
  <cp:lastPrinted>2026-02-05T15:20:15Z</cp:lastPrinted>
  <dcterms:created xsi:type="dcterms:W3CDTF">2006-08-16T00:00:00Z</dcterms:created>
  <dcterms:modified xsi:type="dcterms:W3CDTF">2026-02-05T16:08:25Z</dcterms:modified>
  <dc:identifier>DAG5yllCclY</dc:identifier>
</cp:coreProperties>
</file>