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6858000" cy="12192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8D2638-EBE1-CE6E-B5A2-A2F8D3DD0B0B}" v="21" dt="2024-08-22T14:39:37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26667" autoAdjust="0"/>
  </p:normalViewPr>
  <p:slideViewPr>
    <p:cSldViewPr snapToGrid="0">
      <p:cViewPr varScale="1">
        <p:scale>
          <a:sx n="63" d="100"/>
          <a:sy n="63" d="100"/>
        </p:scale>
        <p:origin x="34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1A57D-ADA6-4F57-89C8-9493A235BDBC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41425"/>
            <a:ext cx="188436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CEC41-9B36-4033-BBD4-C2363618A9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37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694E07EB-7754-4D6C-A7A1-2E61BC77E1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B3009F-D282-44BC-9872-11F5120BD9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06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21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04CF9CA8-F906-4E44-816D-E4338D1394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1093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75E980-EC14-4530-9A05-2CC370F24BE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1093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4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763"/>
            </a:lvl1pPr>
            <a:lvl2pPr marL="335877" indent="0" algn="ctr">
              <a:buNone/>
              <a:defRPr sz="1469"/>
            </a:lvl2pPr>
            <a:lvl3pPr marL="671754" indent="0" algn="ctr">
              <a:buNone/>
              <a:defRPr sz="1322"/>
            </a:lvl3pPr>
            <a:lvl4pPr marL="1007631" indent="0" algn="ctr">
              <a:buNone/>
              <a:defRPr sz="1176"/>
            </a:lvl4pPr>
            <a:lvl5pPr marL="1343508" indent="0" algn="ctr">
              <a:buNone/>
              <a:defRPr sz="1176"/>
            </a:lvl5pPr>
            <a:lvl6pPr marL="1679385" indent="0" algn="ctr">
              <a:buNone/>
              <a:defRPr sz="1176"/>
            </a:lvl6pPr>
            <a:lvl7pPr marL="2015263" indent="0" algn="ctr">
              <a:buNone/>
              <a:defRPr sz="1176"/>
            </a:lvl7pPr>
            <a:lvl8pPr marL="2351139" indent="0" algn="ctr">
              <a:buNone/>
              <a:defRPr sz="1176"/>
            </a:lvl8pPr>
            <a:lvl9pPr marL="2687017" indent="0" algn="ctr">
              <a:buNone/>
              <a:defRPr sz="11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E1361-4954-4796-A70B-D500E73CA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9AFEB-37FA-430C-9994-82C802A49526}" type="datetimeFigureOut">
              <a:rPr lang="en-GB"/>
              <a:pPr>
                <a:defRPr/>
              </a:pPr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513B4-4BC7-4F6A-B5E8-D2C28B32C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CE5E3-4F27-45AD-BE67-7F45754B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1E4D-C462-460E-AF3B-F1AE0893E9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490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34FC3-D62B-4C48-AA2A-D50CF42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1B2A-C51A-492E-A2C5-49601B97E846}" type="datetimeFigureOut">
              <a:rPr lang="en-GB"/>
              <a:pPr>
                <a:defRPr/>
              </a:pPr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A28D-71DD-4D74-84BF-C2A9D9D2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2395E-05F1-4635-9DC7-67FEAEF33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884C-F9B9-4C9F-ADA9-CA5A25186A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818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225E8-70BB-4325-A0F7-C1608CC9A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29D4-DE73-4527-B243-35F454742C3E}" type="datetimeFigureOut">
              <a:rPr lang="en-GB"/>
              <a:pPr>
                <a:defRPr/>
              </a:pPr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37BCD-9A2E-4FF2-9630-B4337307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5D8DC-5087-4292-AD7C-713DE07F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6342-333D-47EC-879E-8D4DE1C9C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795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22B21-D804-412A-AB43-77C106BEC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FB993-D04A-483F-8C93-FF02181A99CE}" type="datetimeFigureOut">
              <a:rPr lang="en-GB"/>
              <a:pPr>
                <a:defRPr/>
              </a:pPr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5D85-1F5E-431F-9F7B-A559D086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ADF8-9896-435E-819F-37C90F85A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CED7-45EB-4F8B-9FEC-C114A00693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2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3"/>
          </a:xfrm>
        </p:spPr>
        <p:txBody>
          <a:bodyPr anchor="b"/>
          <a:lstStyle>
            <a:lvl1pPr>
              <a:defRPr sz="440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763">
                <a:solidFill>
                  <a:schemeClr val="tx1"/>
                </a:solidFill>
              </a:defRPr>
            </a:lvl1pPr>
            <a:lvl2pPr marL="335877" indent="0">
              <a:buNone/>
              <a:defRPr sz="1469">
                <a:solidFill>
                  <a:schemeClr val="tx1">
                    <a:tint val="75000"/>
                  </a:schemeClr>
                </a:solidFill>
              </a:defRPr>
            </a:lvl2pPr>
            <a:lvl3pPr marL="671754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007631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350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79385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5263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113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7017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3F834-BA4A-42C3-87F2-388C557A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D8193-DD11-4FF3-A7DC-6673B3978C70}" type="datetimeFigureOut">
              <a:rPr lang="en-GB"/>
              <a:pPr>
                <a:defRPr/>
              </a:pPr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CA7F-9A5E-43A2-8AE6-E310A3941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2331D-31A4-42AD-9CC5-3B84E8D8E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3E26F-FBCE-403D-92D7-E7CB0F147A4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286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5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2" y="3245555"/>
            <a:ext cx="2914650" cy="77357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F24E5A-1E44-491D-98CF-646982AE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08E8-304F-45D1-B4EB-FD2CCE3F64C3}" type="datetimeFigureOut">
              <a:rPr lang="en-GB"/>
              <a:pPr>
                <a:defRPr/>
              </a:pPr>
              <a:t>10/09/2024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E8534A-50CB-4833-92C1-BEAD89DCF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2FA9C4-4D68-47DC-B063-469A55BB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9CCB-7188-4756-AC36-13916F59C5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2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3"/>
          </a:xfrm>
        </p:spPr>
        <p:txBody>
          <a:bodyPr anchor="b"/>
          <a:lstStyle>
            <a:lvl1pPr marL="0" indent="0">
              <a:buNone/>
              <a:defRPr sz="1763" b="1"/>
            </a:lvl1pPr>
            <a:lvl2pPr marL="335877" indent="0">
              <a:buNone/>
              <a:defRPr sz="1469" b="1"/>
            </a:lvl2pPr>
            <a:lvl3pPr marL="671754" indent="0">
              <a:buNone/>
              <a:defRPr sz="1322" b="1"/>
            </a:lvl3pPr>
            <a:lvl4pPr marL="1007631" indent="0">
              <a:buNone/>
              <a:defRPr sz="1176" b="1"/>
            </a:lvl4pPr>
            <a:lvl5pPr marL="1343508" indent="0">
              <a:buNone/>
              <a:defRPr sz="1176" b="1"/>
            </a:lvl5pPr>
            <a:lvl6pPr marL="1679385" indent="0">
              <a:buNone/>
              <a:defRPr sz="1176" b="1"/>
            </a:lvl6pPr>
            <a:lvl7pPr marL="2015263" indent="0">
              <a:buNone/>
              <a:defRPr sz="1176" b="1"/>
            </a:lvl7pPr>
            <a:lvl8pPr marL="2351139" indent="0">
              <a:buNone/>
              <a:defRPr sz="1176" b="1"/>
            </a:lvl8pPr>
            <a:lvl9pPr marL="2687017" indent="0">
              <a:buNone/>
              <a:defRPr sz="11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3"/>
          </a:xfrm>
        </p:spPr>
        <p:txBody>
          <a:bodyPr anchor="b"/>
          <a:lstStyle>
            <a:lvl1pPr marL="0" indent="0">
              <a:buNone/>
              <a:defRPr sz="1763" b="1"/>
            </a:lvl1pPr>
            <a:lvl2pPr marL="335877" indent="0">
              <a:buNone/>
              <a:defRPr sz="1469" b="1"/>
            </a:lvl2pPr>
            <a:lvl3pPr marL="671754" indent="0">
              <a:buNone/>
              <a:defRPr sz="1322" b="1"/>
            </a:lvl3pPr>
            <a:lvl4pPr marL="1007631" indent="0">
              <a:buNone/>
              <a:defRPr sz="1176" b="1"/>
            </a:lvl4pPr>
            <a:lvl5pPr marL="1343508" indent="0">
              <a:buNone/>
              <a:defRPr sz="1176" b="1"/>
            </a:lvl5pPr>
            <a:lvl6pPr marL="1679385" indent="0">
              <a:buNone/>
              <a:defRPr sz="1176" b="1"/>
            </a:lvl6pPr>
            <a:lvl7pPr marL="2015263" indent="0">
              <a:buNone/>
              <a:defRPr sz="1176" b="1"/>
            </a:lvl7pPr>
            <a:lvl8pPr marL="2351139" indent="0">
              <a:buNone/>
              <a:defRPr sz="1176" b="1"/>
            </a:lvl8pPr>
            <a:lvl9pPr marL="2687017" indent="0">
              <a:buNone/>
              <a:defRPr sz="11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77F5CAD-1C50-46AB-B229-4D7C5CAE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A86A5-9268-4DEA-B1CA-6754B7A2FFCC}" type="datetimeFigureOut">
              <a:rPr lang="en-GB"/>
              <a:pPr>
                <a:defRPr/>
              </a:pPr>
              <a:t>10/09/2024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56DDB9-40CB-454B-81F9-79B8BF8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86B743A-12A8-48BB-A239-135C0DD34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C80A-2668-4121-95B0-04E4058C23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058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BA94AD-E937-4DF7-8538-D1BCF890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DC25-882D-4C4E-9481-8C92F1177052}" type="datetimeFigureOut">
              <a:rPr lang="en-GB"/>
              <a:pPr>
                <a:defRPr/>
              </a:pPr>
              <a:t>10/09/2024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182D7F7-8CD8-413B-961C-D13D289B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37B5CF5-D746-42B4-A7BC-D20C9B7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8FF2-1AF6-44E3-A9DD-D7CECBB83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033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0B26F96-E68D-48CC-BA9D-83287D880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2C34B-04B3-4619-98E4-66517C91066D}" type="datetimeFigureOut">
              <a:rPr lang="en-GB"/>
              <a:pPr>
                <a:defRPr/>
              </a:pPr>
              <a:t>10/09/2024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EFEDA0E-B729-40F9-96C2-F83720E9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0729279-3864-46AD-9BD3-94C2D1E9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B0A6E-4CF8-453D-B8AB-1DD4DECFEC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9486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812800"/>
            <a:ext cx="2211884" cy="2844800"/>
          </a:xfrm>
        </p:spPr>
        <p:txBody>
          <a:bodyPr anchor="b"/>
          <a:lstStyle>
            <a:lvl1pPr>
              <a:defRPr sz="23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755425"/>
            <a:ext cx="3471862" cy="8664223"/>
          </a:xfrm>
        </p:spPr>
        <p:txBody>
          <a:bodyPr/>
          <a:lstStyle>
            <a:lvl1pPr>
              <a:defRPr sz="2351"/>
            </a:lvl1pPr>
            <a:lvl2pPr>
              <a:defRPr sz="2057"/>
            </a:lvl2pPr>
            <a:lvl3pPr>
              <a:defRPr sz="1763"/>
            </a:lvl3pPr>
            <a:lvl4pPr>
              <a:defRPr sz="1469"/>
            </a:lvl4pPr>
            <a:lvl5pPr>
              <a:defRPr sz="1469"/>
            </a:lvl5pPr>
            <a:lvl6pPr>
              <a:defRPr sz="1469"/>
            </a:lvl6pPr>
            <a:lvl7pPr>
              <a:defRPr sz="1469"/>
            </a:lvl7pPr>
            <a:lvl8pPr>
              <a:defRPr sz="1469"/>
            </a:lvl8pPr>
            <a:lvl9pPr>
              <a:defRPr sz="146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3657600"/>
            <a:ext cx="2211884" cy="6776156"/>
          </a:xfrm>
        </p:spPr>
        <p:txBody>
          <a:bodyPr/>
          <a:lstStyle>
            <a:lvl1pPr marL="0" indent="0">
              <a:buNone/>
              <a:defRPr sz="1176"/>
            </a:lvl1pPr>
            <a:lvl2pPr marL="335877" indent="0">
              <a:buNone/>
              <a:defRPr sz="1028"/>
            </a:lvl2pPr>
            <a:lvl3pPr marL="671754" indent="0">
              <a:buNone/>
              <a:defRPr sz="882"/>
            </a:lvl3pPr>
            <a:lvl4pPr marL="1007631" indent="0">
              <a:buNone/>
              <a:defRPr sz="735"/>
            </a:lvl4pPr>
            <a:lvl5pPr marL="1343508" indent="0">
              <a:buNone/>
              <a:defRPr sz="735"/>
            </a:lvl5pPr>
            <a:lvl6pPr marL="1679385" indent="0">
              <a:buNone/>
              <a:defRPr sz="735"/>
            </a:lvl6pPr>
            <a:lvl7pPr marL="2015263" indent="0">
              <a:buNone/>
              <a:defRPr sz="735"/>
            </a:lvl7pPr>
            <a:lvl8pPr marL="2351139" indent="0">
              <a:buNone/>
              <a:defRPr sz="735"/>
            </a:lvl8pPr>
            <a:lvl9pPr marL="2687017" indent="0">
              <a:buNone/>
              <a:defRPr sz="73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C453F03-61E2-4B85-859F-BCD2780D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24-CBFD-4382-B2CC-7C273E6796D2}" type="datetimeFigureOut">
              <a:rPr lang="en-GB"/>
              <a:pPr>
                <a:defRPr/>
              </a:pPr>
              <a:t>10/09/2024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00E6CC-9D61-48DB-8B4B-2CB3701D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B88A7E-B3BA-4265-8596-4CE9282C0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68759-298B-4940-91BF-131EFC88DD4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01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0" y="812800"/>
            <a:ext cx="2211884" cy="2844800"/>
          </a:xfrm>
        </p:spPr>
        <p:txBody>
          <a:bodyPr anchor="b"/>
          <a:lstStyle>
            <a:lvl1pPr>
              <a:defRPr sz="235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755425"/>
            <a:ext cx="3471862" cy="8664223"/>
          </a:xfrm>
        </p:spPr>
        <p:txBody>
          <a:bodyPr rtlCol="0">
            <a:normAutofit/>
          </a:bodyPr>
          <a:lstStyle>
            <a:lvl1pPr marL="0" indent="0">
              <a:buNone/>
              <a:defRPr sz="2351"/>
            </a:lvl1pPr>
            <a:lvl2pPr marL="335877" indent="0">
              <a:buNone/>
              <a:defRPr sz="2057"/>
            </a:lvl2pPr>
            <a:lvl3pPr marL="671754" indent="0">
              <a:buNone/>
              <a:defRPr sz="1763"/>
            </a:lvl3pPr>
            <a:lvl4pPr marL="1007631" indent="0">
              <a:buNone/>
              <a:defRPr sz="1469"/>
            </a:lvl4pPr>
            <a:lvl5pPr marL="1343508" indent="0">
              <a:buNone/>
              <a:defRPr sz="1469"/>
            </a:lvl5pPr>
            <a:lvl6pPr marL="1679385" indent="0">
              <a:buNone/>
              <a:defRPr sz="1469"/>
            </a:lvl6pPr>
            <a:lvl7pPr marL="2015263" indent="0">
              <a:buNone/>
              <a:defRPr sz="1469"/>
            </a:lvl7pPr>
            <a:lvl8pPr marL="2351139" indent="0">
              <a:buNone/>
              <a:defRPr sz="1469"/>
            </a:lvl8pPr>
            <a:lvl9pPr marL="2687017" indent="0">
              <a:buNone/>
              <a:defRPr sz="1469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0" y="3657600"/>
            <a:ext cx="2211884" cy="6776156"/>
          </a:xfrm>
        </p:spPr>
        <p:txBody>
          <a:bodyPr/>
          <a:lstStyle>
            <a:lvl1pPr marL="0" indent="0">
              <a:buNone/>
              <a:defRPr sz="1176"/>
            </a:lvl1pPr>
            <a:lvl2pPr marL="335877" indent="0">
              <a:buNone/>
              <a:defRPr sz="1028"/>
            </a:lvl2pPr>
            <a:lvl3pPr marL="671754" indent="0">
              <a:buNone/>
              <a:defRPr sz="882"/>
            </a:lvl3pPr>
            <a:lvl4pPr marL="1007631" indent="0">
              <a:buNone/>
              <a:defRPr sz="735"/>
            </a:lvl4pPr>
            <a:lvl5pPr marL="1343508" indent="0">
              <a:buNone/>
              <a:defRPr sz="735"/>
            </a:lvl5pPr>
            <a:lvl6pPr marL="1679385" indent="0">
              <a:buNone/>
              <a:defRPr sz="735"/>
            </a:lvl6pPr>
            <a:lvl7pPr marL="2015263" indent="0">
              <a:buNone/>
              <a:defRPr sz="735"/>
            </a:lvl7pPr>
            <a:lvl8pPr marL="2351139" indent="0">
              <a:buNone/>
              <a:defRPr sz="735"/>
            </a:lvl8pPr>
            <a:lvl9pPr marL="2687017" indent="0">
              <a:buNone/>
              <a:defRPr sz="73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0BBF3B-FAD0-4EBE-A98C-71C32C3C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0D856-3719-404D-B9A4-188AF8C44624}" type="datetimeFigureOut">
              <a:rPr lang="en-GB"/>
              <a:pPr>
                <a:defRPr/>
              </a:pPr>
              <a:t>10/09/2024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65AA3B-564A-4159-8EC0-D640F2BDE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D08956-843F-45E1-849B-5A9FA08D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D0848-ADEC-4A1B-BCB8-4EC5EB9C29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02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D356FE-BFCD-4C26-B1B5-90884A0A1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71537" y="649538"/>
            <a:ext cx="5914926" cy="235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8B62F4-BB5E-4D30-B90F-6EE250793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1537" y="3245495"/>
            <a:ext cx="5914926" cy="7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1F930-1228-48A5-A996-FE190E99B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537" y="11299983"/>
            <a:ext cx="1543414" cy="64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756392" eaLnBrk="1" fontAlgn="auto" hangingPunct="1">
              <a:spcBef>
                <a:spcPts val="0"/>
              </a:spcBef>
              <a:spcAft>
                <a:spcPts val="0"/>
              </a:spcAft>
              <a:defRPr sz="88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88864F-2C3D-4182-8209-D250A5679695}" type="datetimeFigureOut">
              <a:rPr lang="en-GB"/>
              <a:pPr>
                <a:defRPr/>
              </a:pPr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DF96-A280-4963-80F7-C1178FDF1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440" y="11299983"/>
            <a:ext cx="2315121" cy="6495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756392" eaLnBrk="1" fontAlgn="auto" hangingPunct="1">
              <a:spcBef>
                <a:spcPts val="0"/>
              </a:spcBef>
              <a:spcAft>
                <a:spcPts val="0"/>
              </a:spcAft>
              <a:defRPr sz="88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BCA99-F51B-4210-B955-28AD7ADDC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050" y="11299983"/>
            <a:ext cx="1543414" cy="6495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29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43B0456-36CA-4749-93FF-B5B9BA6A53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233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1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7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71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2pPr>
      <a:lvl3pPr algn="l" defTabSz="671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3pPr>
      <a:lvl4pPr algn="l" defTabSz="671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4pPr>
      <a:lvl5pPr algn="l" defTabSz="6714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5pPr>
      <a:lvl6pPr marL="315971" algn="l" defTabSz="671438" rtl="0" fontAlgn="base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6pPr>
      <a:lvl7pPr marL="631942" algn="l" defTabSz="671438" rtl="0" fontAlgn="base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7pPr>
      <a:lvl8pPr marL="947913" algn="l" defTabSz="671438" rtl="0" fontAlgn="base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8pPr>
      <a:lvl9pPr marL="1263884" algn="l" defTabSz="671438" rtl="0" fontAlgn="base">
        <a:lnSpc>
          <a:spcPct val="90000"/>
        </a:lnSpc>
        <a:spcBef>
          <a:spcPct val="0"/>
        </a:spcBef>
        <a:spcAft>
          <a:spcPct val="0"/>
        </a:spcAft>
        <a:defRPr sz="3179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7860" indent="-167860" algn="l" defTabSz="671438" rtl="0" eaLnBrk="0" fontAlgn="base" hangingPunct="0">
        <a:lnSpc>
          <a:spcPct val="90000"/>
        </a:lnSpc>
        <a:spcBef>
          <a:spcPts val="735"/>
        </a:spcBef>
        <a:spcAft>
          <a:spcPct val="0"/>
        </a:spcAft>
        <a:buFont typeface="Arial" panose="020B0604020202020204" pitchFamily="34" charset="0"/>
        <a:buChar char="•"/>
        <a:defRPr sz="2004" kern="1200">
          <a:solidFill>
            <a:schemeClr val="tx1"/>
          </a:solidFill>
          <a:latin typeface="+mn-lt"/>
          <a:ea typeface="+mn-ea"/>
          <a:cs typeface="+mn-cs"/>
        </a:defRPr>
      </a:lvl1pPr>
      <a:lvl2pPr marL="503579" indent="-167860" algn="l" defTabSz="671438" rtl="0" eaLnBrk="0" fontAlgn="base" hangingPunct="0">
        <a:lnSpc>
          <a:spcPct val="90000"/>
        </a:lnSpc>
        <a:spcBef>
          <a:spcPts val="372"/>
        </a:spcBef>
        <a:spcAft>
          <a:spcPct val="0"/>
        </a:spcAft>
        <a:buFont typeface="Arial" panose="020B0604020202020204" pitchFamily="34" charset="0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39298" indent="-167860" algn="l" defTabSz="671438" rtl="0" eaLnBrk="0" fontAlgn="base" hangingPunct="0">
        <a:lnSpc>
          <a:spcPct val="90000"/>
        </a:lnSpc>
        <a:spcBef>
          <a:spcPts val="372"/>
        </a:spcBef>
        <a:spcAft>
          <a:spcPct val="0"/>
        </a:spcAft>
        <a:buFont typeface="Arial" panose="020B0604020202020204" pitchFamily="34" charset="0"/>
        <a:buChar char="•"/>
        <a:defRPr sz="1451" kern="1200">
          <a:solidFill>
            <a:schemeClr val="tx1"/>
          </a:solidFill>
          <a:latin typeface="+mn-lt"/>
          <a:ea typeface="+mn-ea"/>
          <a:cs typeface="+mn-cs"/>
        </a:defRPr>
      </a:lvl3pPr>
      <a:lvl4pPr marL="1175017" indent="-167860" algn="l" defTabSz="671438" rtl="0" eaLnBrk="0" fontAlgn="base" hangingPunct="0">
        <a:lnSpc>
          <a:spcPct val="90000"/>
        </a:lnSpc>
        <a:spcBef>
          <a:spcPts val="372"/>
        </a:spcBef>
        <a:spcAft>
          <a:spcPct val="0"/>
        </a:spcAft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4pPr>
      <a:lvl5pPr marL="1510736" indent="-167860" algn="l" defTabSz="671438" rtl="0" eaLnBrk="0" fontAlgn="base" hangingPunct="0">
        <a:lnSpc>
          <a:spcPct val="90000"/>
        </a:lnSpc>
        <a:spcBef>
          <a:spcPts val="372"/>
        </a:spcBef>
        <a:spcAft>
          <a:spcPct val="0"/>
        </a:spcAft>
        <a:buFont typeface="Arial" panose="020B0604020202020204" pitchFamily="34" charset="0"/>
        <a:buChar char="•"/>
        <a:defRPr sz="1313" kern="1200">
          <a:solidFill>
            <a:schemeClr val="tx1"/>
          </a:solidFill>
          <a:latin typeface="+mn-lt"/>
          <a:ea typeface="+mn-ea"/>
          <a:cs typeface="+mn-cs"/>
        </a:defRPr>
      </a:lvl5pPr>
      <a:lvl6pPr marL="1847324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6pPr>
      <a:lvl7pPr marL="2183201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7pPr>
      <a:lvl8pPr marL="2519078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8pPr>
      <a:lvl9pPr marL="2854956" indent="-167939" algn="l" defTabSz="671754" rtl="0" eaLnBrk="1" latinLnBrk="0" hangingPunct="1">
        <a:lnSpc>
          <a:spcPct val="90000"/>
        </a:lnSpc>
        <a:spcBef>
          <a:spcPts val="368"/>
        </a:spcBef>
        <a:buFont typeface="Arial" panose="020B0604020202020204" pitchFamily="34" charset="0"/>
        <a:buChar char="•"/>
        <a:defRPr sz="13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1pPr>
      <a:lvl2pPr marL="335877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2pPr>
      <a:lvl3pPr marL="671754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3pPr>
      <a:lvl4pPr marL="1007631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4pPr>
      <a:lvl5pPr marL="1343508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5pPr>
      <a:lvl6pPr marL="1679385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6pPr>
      <a:lvl7pPr marL="2015263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7pPr>
      <a:lvl8pPr marL="2351139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8pPr>
      <a:lvl9pPr marL="2687017" algn="l" defTabSz="671754" rtl="0" eaLnBrk="1" latinLnBrk="0" hangingPunct="1">
        <a:defRPr sz="13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jpeg"/><Relationship Id="rId39" Type="http://schemas.openxmlformats.org/officeDocument/2006/relationships/image" Target="../media/image37.jpeg"/><Relationship Id="rId21" Type="http://schemas.openxmlformats.org/officeDocument/2006/relationships/image" Target="../media/image19.jpe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55" Type="http://schemas.openxmlformats.org/officeDocument/2006/relationships/image" Target="../media/image53.jpeg"/><Relationship Id="rId63" Type="http://schemas.openxmlformats.org/officeDocument/2006/relationships/image" Target="../media/image6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png"/><Relationship Id="rId37" Type="http://schemas.openxmlformats.org/officeDocument/2006/relationships/image" Target="../media/image35.jpeg"/><Relationship Id="rId40" Type="http://schemas.openxmlformats.org/officeDocument/2006/relationships/image" Target="../media/image38.png"/><Relationship Id="rId45" Type="http://schemas.openxmlformats.org/officeDocument/2006/relationships/image" Target="../media/image43.jpeg"/><Relationship Id="rId53" Type="http://schemas.openxmlformats.org/officeDocument/2006/relationships/image" Target="../media/image51.jpeg"/><Relationship Id="rId58" Type="http://schemas.openxmlformats.org/officeDocument/2006/relationships/image" Target="../media/image56.jpeg"/><Relationship Id="rId5" Type="http://schemas.openxmlformats.org/officeDocument/2006/relationships/image" Target="../media/image3.png"/><Relationship Id="rId61" Type="http://schemas.openxmlformats.org/officeDocument/2006/relationships/image" Target="../media/image59.png"/><Relationship Id="rId19" Type="http://schemas.openxmlformats.org/officeDocument/2006/relationships/image" Target="../media/image17.jpeg"/><Relationship Id="rId14" Type="http://schemas.openxmlformats.org/officeDocument/2006/relationships/image" Target="../media/image12.jpeg"/><Relationship Id="rId22" Type="http://schemas.openxmlformats.org/officeDocument/2006/relationships/image" Target="../media/image20.gif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56" Type="http://schemas.openxmlformats.org/officeDocument/2006/relationships/image" Target="../media/image54.jpeg"/><Relationship Id="rId64" Type="http://schemas.openxmlformats.org/officeDocument/2006/relationships/image" Target="../media/image62.jpeg"/><Relationship Id="rId8" Type="http://schemas.openxmlformats.org/officeDocument/2006/relationships/image" Target="../media/image6.jpeg"/><Relationship Id="rId51" Type="http://schemas.openxmlformats.org/officeDocument/2006/relationships/image" Target="../media/image49.png"/><Relationship Id="rId3" Type="http://schemas.openxmlformats.org/officeDocument/2006/relationships/image" Target="../media/image1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jpeg"/><Relationship Id="rId46" Type="http://schemas.openxmlformats.org/officeDocument/2006/relationships/image" Target="../media/image44.jpeg"/><Relationship Id="rId59" Type="http://schemas.openxmlformats.org/officeDocument/2006/relationships/image" Target="../media/image57.jpeg"/><Relationship Id="rId20" Type="http://schemas.openxmlformats.org/officeDocument/2006/relationships/image" Target="../media/image18.gif"/><Relationship Id="rId41" Type="http://schemas.openxmlformats.org/officeDocument/2006/relationships/image" Target="../media/image39.jpeg"/><Relationship Id="rId54" Type="http://schemas.openxmlformats.org/officeDocument/2006/relationships/image" Target="../media/image52.jpeg"/><Relationship Id="rId62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gif"/><Relationship Id="rId49" Type="http://schemas.openxmlformats.org/officeDocument/2006/relationships/image" Target="../media/image47.jpeg"/><Relationship Id="rId57" Type="http://schemas.openxmlformats.org/officeDocument/2006/relationships/image" Target="../media/image55.png"/><Relationship Id="rId10" Type="http://schemas.openxmlformats.org/officeDocument/2006/relationships/image" Target="../media/image8.jpeg"/><Relationship Id="rId31" Type="http://schemas.openxmlformats.org/officeDocument/2006/relationships/image" Target="../media/image29.jpeg"/><Relationship Id="rId44" Type="http://schemas.openxmlformats.org/officeDocument/2006/relationships/image" Target="../media/image42.png"/><Relationship Id="rId52" Type="http://schemas.openxmlformats.org/officeDocument/2006/relationships/image" Target="../media/image50.jpeg"/><Relationship Id="rId60" Type="http://schemas.openxmlformats.org/officeDocument/2006/relationships/image" Target="../media/image5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Rectangle 639">
            <a:extLst>
              <a:ext uri="{FF2B5EF4-FFF2-40B4-BE49-F238E27FC236}">
                <a16:creationId xmlns:a16="http://schemas.microsoft.com/office/drawing/2014/main" id="{D3109699-9E2E-48B7-9EC8-C80ECB95DBEF}"/>
              </a:ext>
            </a:extLst>
          </p:cNvPr>
          <p:cNvSpPr/>
          <p:nvPr/>
        </p:nvSpPr>
        <p:spPr>
          <a:xfrm>
            <a:off x="2212629" y="14498195"/>
            <a:ext cx="454090" cy="1175904"/>
          </a:xfrm>
          <a:prstGeom prst="rect">
            <a:avLst/>
          </a:prstGeom>
          <a:solidFill>
            <a:schemeClr val="bg1"/>
          </a:solidFill>
          <a:ln w="165100">
            <a:solidFill>
              <a:srgbClr val="A7C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94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55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4467477C-A442-4631-AB2B-BF52D88B4DCE}"/>
              </a:ext>
            </a:extLst>
          </p:cNvPr>
          <p:cNvSpPr/>
          <p:nvPr/>
        </p:nvSpPr>
        <p:spPr>
          <a:xfrm rot="16200000">
            <a:off x="244073" y="9465515"/>
            <a:ext cx="1868228" cy="151632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559AAA-F3A3-487D-9C22-60F8CE552ACE}"/>
              </a:ext>
            </a:extLst>
          </p:cNvPr>
          <p:cNvSpPr/>
          <p:nvPr/>
        </p:nvSpPr>
        <p:spPr>
          <a:xfrm>
            <a:off x="1223754" y="10734033"/>
            <a:ext cx="4734218" cy="421322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47087E5C-478E-462D-8311-D06CABC6D70A}"/>
              </a:ext>
            </a:extLst>
          </p:cNvPr>
          <p:cNvSpPr/>
          <p:nvPr/>
        </p:nvSpPr>
        <p:spPr>
          <a:xfrm rot="5400000" flipH="1">
            <a:off x="4545143" y="7928200"/>
            <a:ext cx="2040930" cy="1536317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B6816D0-3EA9-4D64-955C-A4CA62761488}"/>
              </a:ext>
            </a:extLst>
          </p:cNvPr>
          <p:cNvSpPr/>
          <p:nvPr/>
        </p:nvSpPr>
        <p:spPr>
          <a:xfrm>
            <a:off x="1172533" y="9289562"/>
            <a:ext cx="4426698" cy="430099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541C1C3-9B64-4B14-B224-F8F42585BDA0}"/>
              </a:ext>
            </a:extLst>
          </p:cNvPr>
          <p:cNvSpPr/>
          <p:nvPr/>
        </p:nvSpPr>
        <p:spPr>
          <a:xfrm>
            <a:off x="1474891" y="7672206"/>
            <a:ext cx="4142743" cy="408156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3F905D6C-4F5E-48DA-9971-6A475AA9A830}"/>
              </a:ext>
            </a:extLst>
          </p:cNvPr>
          <p:cNvSpPr/>
          <p:nvPr/>
        </p:nvSpPr>
        <p:spPr>
          <a:xfrm rot="16200000">
            <a:off x="526704" y="6415341"/>
            <a:ext cx="1864129" cy="146914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71EE2FF0-20C7-4CB5-976E-F8235E06F7C5}"/>
              </a:ext>
            </a:extLst>
          </p:cNvPr>
          <p:cNvSpPr/>
          <p:nvPr/>
        </p:nvSpPr>
        <p:spPr>
          <a:xfrm rot="5400000" flipH="1">
            <a:off x="4481283" y="4875449"/>
            <a:ext cx="1992351" cy="1581054"/>
          </a:xfrm>
          <a:prstGeom prst="blockArc">
            <a:avLst>
              <a:gd name="adj1" fmla="val 10800000"/>
              <a:gd name="adj2" fmla="val 21567247"/>
              <a:gd name="adj3" fmla="val 28340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28B061-905B-4391-A60B-74CD18773C81}"/>
              </a:ext>
            </a:extLst>
          </p:cNvPr>
          <p:cNvSpPr/>
          <p:nvPr/>
        </p:nvSpPr>
        <p:spPr>
          <a:xfrm>
            <a:off x="1470880" y="6223146"/>
            <a:ext cx="4087343" cy="434488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144DE1F-C739-4F26-ABB5-4997AB193598}"/>
              </a:ext>
            </a:extLst>
          </p:cNvPr>
          <p:cNvSpPr/>
          <p:nvPr/>
        </p:nvSpPr>
        <p:spPr>
          <a:xfrm>
            <a:off x="1499023" y="4669801"/>
            <a:ext cx="4027793" cy="449849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8696E43A-9852-4970-BE6D-E59B0A0273D9}"/>
              </a:ext>
            </a:extLst>
          </p:cNvPr>
          <p:cNvSpPr/>
          <p:nvPr/>
        </p:nvSpPr>
        <p:spPr>
          <a:xfrm rot="16200000">
            <a:off x="561288" y="3365684"/>
            <a:ext cx="1936417" cy="1532556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56EA550-52CB-4953-BC04-974D4295B264}"/>
              </a:ext>
            </a:extLst>
          </p:cNvPr>
          <p:cNvSpPr/>
          <p:nvPr/>
        </p:nvSpPr>
        <p:spPr>
          <a:xfrm>
            <a:off x="1560707" y="3164642"/>
            <a:ext cx="4037991" cy="444363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FFDF22AA-2D71-4E9A-A29A-1141B00CFEE6}"/>
              </a:ext>
            </a:extLst>
          </p:cNvPr>
          <p:cNvSpPr/>
          <p:nvPr/>
        </p:nvSpPr>
        <p:spPr>
          <a:xfrm>
            <a:off x="5234431" y="2927309"/>
            <a:ext cx="839352" cy="865685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4BC5340-351F-40A9-8B86-1BDC15FBA4AA}"/>
              </a:ext>
            </a:extLst>
          </p:cNvPr>
          <p:cNvSpPr/>
          <p:nvPr/>
        </p:nvSpPr>
        <p:spPr>
          <a:xfrm>
            <a:off x="5317817" y="3003015"/>
            <a:ext cx="669287" cy="7109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102ABAFB-F313-4F21-B70B-FA9E8F770A67}"/>
              </a:ext>
            </a:extLst>
          </p:cNvPr>
          <p:cNvSpPr/>
          <p:nvPr/>
        </p:nvSpPr>
        <p:spPr>
          <a:xfrm>
            <a:off x="1973575" y="4446098"/>
            <a:ext cx="838529" cy="847536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BFA5F061-28F1-468D-9787-8AB0C053ED65}"/>
              </a:ext>
            </a:extLst>
          </p:cNvPr>
          <p:cNvSpPr/>
          <p:nvPr/>
        </p:nvSpPr>
        <p:spPr>
          <a:xfrm>
            <a:off x="2083020" y="4559897"/>
            <a:ext cx="628691" cy="6363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F17DCE10-5295-4DFE-B29C-1E8E33D3E4D2}"/>
              </a:ext>
            </a:extLst>
          </p:cNvPr>
          <p:cNvSpPr/>
          <p:nvPr/>
        </p:nvSpPr>
        <p:spPr>
          <a:xfrm>
            <a:off x="5624903" y="8109042"/>
            <a:ext cx="839352" cy="888925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942FF4F3-3A6E-4C8E-8A77-40E92B241C37}"/>
              </a:ext>
            </a:extLst>
          </p:cNvPr>
          <p:cNvSpPr/>
          <p:nvPr/>
        </p:nvSpPr>
        <p:spPr>
          <a:xfrm>
            <a:off x="5748433" y="8225540"/>
            <a:ext cx="619913" cy="669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5E778553-576A-42E8-8E97-31901662BC10}"/>
              </a:ext>
            </a:extLst>
          </p:cNvPr>
          <p:cNvSpPr/>
          <p:nvPr/>
        </p:nvSpPr>
        <p:spPr>
          <a:xfrm>
            <a:off x="201952" y="9524646"/>
            <a:ext cx="875421" cy="895662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143CD070-54EC-450B-90BD-BA75A4DEA283}"/>
              </a:ext>
            </a:extLst>
          </p:cNvPr>
          <p:cNvSpPr/>
          <p:nvPr/>
        </p:nvSpPr>
        <p:spPr>
          <a:xfrm>
            <a:off x="289501" y="9632323"/>
            <a:ext cx="664957" cy="6844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68E336B5-DC48-4795-9FAB-3591766A916F}"/>
              </a:ext>
            </a:extLst>
          </p:cNvPr>
          <p:cNvSpPr/>
          <p:nvPr/>
        </p:nvSpPr>
        <p:spPr>
          <a:xfrm>
            <a:off x="5460452" y="1720397"/>
            <a:ext cx="581512" cy="6243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98" name="TextBox 54">
            <a:extLst>
              <a:ext uri="{FF2B5EF4-FFF2-40B4-BE49-F238E27FC236}">
                <a16:creationId xmlns:a16="http://schemas.microsoft.com/office/drawing/2014/main" id="{645871DD-4ABE-45AE-9D0C-285221C69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4128" y="8299770"/>
            <a:ext cx="581512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29" b="1" dirty="0">
                <a:solidFill>
                  <a:prstClr val="black"/>
                </a:solidFill>
              </a:rPr>
              <a:t>YEAR</a:t>
            </a:r>
          </a:p>
        </p:txBody>
      </p:sp>
      <p:sp>
        <p:nvSpPr>
          <p:cNvPr id="3099" name="TextBox 55">
            <a:extLst>
              <a:ext uri="{FF2B5EF4-FFF2-40B4-BE49-F238E27FC236}">
                <a16:creationId xmlns:a16="http://schemas.microsoft.com/office/drawing/2014/main" id="{77414327-C798-445D-86C3-4470D28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368" y="8303230"/>
            <a:ext cx="580415" cy="6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17" b="1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3100" name="TextBox 60">
            <a:extLst>
              <a:ext uri="{FF2B5EF4-FFF2-40B4-BE49-F238E27FC236}">
                <a16:creationId xmlns:a16="http://schemas.microsoft.com/office/drawing/2014/main" id="{0B30E5E4-A3AF-41AE-9B36-1125596D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09" y="4569771"/>
            <a:ext cx="581512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29" b="1" dirty="0">
                <a:solidFill>
                  <a:prstClr val="black"/>
                </a:solidFill>
              </a:rPr>
              <a:t>YEAR</a:t>
            </a:r>
          </a:p>
        </p:txBody>
      </p:sp>
      <p:sp>
        <p:nvSpPr>
          <p:cNvPr id="3101" name="TextBox 61">
            <a:extLst>
              <a:ext uri="{FF2B5EF4-FFF2-40B4-BE49-F238E27FC236}">
                <a16:creationId xmlns:a16="http://schemas.microsoft.com/office/drawing/2014/main" id="{DAB121F7-819E-4F48-A192-0CAA5CFEC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46" y="4601926"/>
            <a:ext cx="625892" cy="6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17" b="1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3102" name="TextBox 62">
            <a:extLst>
              <a:ext uri="{FF2B5EF4-FFF2-40B4-BE49-F238E27FC236}">
                <a16:creationId xmlns:a16="http://schemas.microsoft.com/office/drawing/2014/main" id="{DFC477A1-BFCD-457E-BDC3-87E4EEFD9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501" y="3107309"/>
            <a:ext cx="726341" cy="47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29" b="1" dirty="0">
                <a:solidFill>
                  <a:prstClr val="black"/>
                </a:solidFill>
              </a:rPr>
              <a:t>Exam &amp; Post – 16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29" b="1" dirty="0">
                <a:solidFill>
                  <a:prstClr val="black"/>
                </a:solidFill>
              </a:rPr>
              <a:t>Destination</a:t>
            </a: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03DF19CB-743B-46E7-B0F9-BA07FB0688BA}"/>
              </a:ext>
            </a:extLst>
          </p:cNvPr>
          <p:cNvSpPr/>
          <p:nvPr/>
        </p:nvSpPr>
        <p:spPr>
          <a:xfrm>
            <a:off x="1769774" y="5978183"/>
            <a:ext cx="830652" cy="861781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57E3382F-8EBE-4696-BAC1-B5FF845A1D43}"/>
              </a:ext>
            </a:extLst>
          </p:cNvPr>
          <p:cNvSpPr/>
          <p:nvPr/>
        </p:nvSpPr>
        <p:spPr>
          <a:xfrm>
            <a:off x="1859469" y="6088755"/>
            <a:ext cx="655023" cy="6473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05" name="TextBox 58">
            <a:extLst>
              <a:ext uri="{FF2B5EF4-FFF2-40B4-BE49-F238E27FC236}">
                <a16:creationId xmlns:a16="http://schemas.microsoft.com/office/drawing/2014/main" id="{AC4800D4-7BE8-4928-B6D3-17677667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9093" y="6117281"/>
            <a:ext cx="581512" cy="21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829" b="1" dirty="0">
                <a:solidFill>
                  <a:prstClr val="black"/>
                </a:solidFill>
              </a:rPr>
              <a:t>YEAR</a:t>
            </a:r>
          </a:p>
        </p:txBody>
      </p:sp>
      <p:sp>
        <p:nvSpPr>
          <p:cNvPr id="3106" name="TextBox 59">
            <a:extLst>
              <a:ext uri="{FF2B5EF4-FFF2-40B4-BE49-F238E27FC236}">
                <a16:creationId xmlns:a16="http://schemas.microsoft.com/office/drawing/2014/main" id="{269D97FE-53BE-4C3B-8A7D-B40D30E89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1599" y="6156556"/>
            <a:ext cx="713997" cy="6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17" b="1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DE4746F-8993-4AE8-B3B6-0ADE93C47E84}"/>
              </a:ext>
            </a:extLst>
          </p:cNvPr>
          <p:cNvSpPr/>
          <p:nvPr/>
        </p:nvSpPr>
        <p:spPr>
          <a:xfrm>
            <a:off x="5794084" y="10523773"/>
            <a:ext cx="780000" cy="807325"/>
          </a:xfrm>
          <a:prstGeom prst="ellipse">
            <a:avLst/>
          </a:prstGeom>
          <a:solidFill>
            <a:srgbClr val="217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BE61FE60-2721-482C-808F-4BEF79045D69}"/>
              </a:ext>
            </a:extLst>
          </p:cNvPr>
          <p:cNvSpPr/>
          <p:nvPr/>
        </p:nvSpPr>
        <p:spPr>
          <a:xfrm>
            <a:off x="5894259" y="10607345"/>
            <a:ext cx="581512" cy="6243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40BAD9-13B6-4A38-AC85-6E488979F1B8}"/>
              </a:ext>
            </a:extLst>
          </p:cNvPr>
          <p:cNvCxnSpPr>
            <a:cxnSpLocks/>
          </p:cNvCxnSpPr>
          <p:nvPr/>
        </p:nvCxnSpPr>
        <p:spPr>
          <a:xfrm flipH="1" flipV="1">
            <a:off x="5103505" y="11031669"/>
            <a:ext cx="56788" cy="35063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81416DBC-F43C-4A45-A7E5-F1BD68113B69}"/>
              </a:ext>
            </a:extLst>
          </p:cNvPr>
          <p:cNvCxnSpPr>
            <a:cxnSpLocks/>
          </p:cNvCxnSpPr>
          <p:nvPr/>
        </p:nvCxnSpPr>
        <p:spPr>
          <a:xfrm flipH="1">
            <a:off x="5051853" y="10552041"/>
            <a:ext cx="60068" cy="27484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AB07743-5695-4B57-BB2A-A4072F68066E}"/>
              </a:ext>
            </a:extLst>
          </p:cNvPr>
          <p:cNvCxnSpPr>
            <a:cxnSpLocks/>
          </p:cNvCxnSpPr>
          <p:nvPr/>
        </p:nvCxnSpPr>
        <p:spPr>
          <a:xfrm flipH="1" flipV="1">
            <a:off x="3759804" y="11014714"/>
            <a:ext cx="5211" cy="19255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ACFDCC5-D283-4A6E-9C5D-48F740BD6191}"/>
              </a:ext>
            </a:extLst>
          </p:cNvPr>
          <p:cNvCxnSpPr>
            <a:cxnSpLocks/>
          </p:cNvCxnSpPr>
          <p:nvPr/>
        </p:nvCxnSpPr>
        <p:spPr>
          <a:xfrm>
            <a:off x="5204961" y="9095245"/>
            <a:ext cx="37305" cy="2194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5096AFA-2DF8-4C98-BBCC-8BD1CB2B3BC9}"/>
              </a:ext>
            </a:extLst>
          </p:cNvPr>
          <p:cNvCxnSpPr>
            <a:cxnSpLocks/>
          </p:cNvCxnSpPr>
          <p:nvPr/>
        </p:nvCxnSpPr>
        <p:spPr>
          <a:xfrm flipV="1">
            <a:off x="2295775" y="11025423"/>
            <a:ext cx="28118" cy="26071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F63BC623-97AF-4502-882C-2E6BC010D90D}"/>
              </a:ext>
            </a:extLst>
          </p:cNvPr>
          <p:cNvCxnSpPr>
            <a:cxnSpLocks/>
          </p:cNvCxnSpPr>
          <p:nvPr/>
        </p:nvCxnSpPr>
        <p:spPr>
          <a:xfrm flipH="1">
            <a:off x="1068110" y="10467484"/>
            <a:ext cx="94957" cy="21722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EE54FC2-7681-411B-84FC-91C9DAA2D4C0}"/>
              </a:ext>
            </a:extLst>
          </p:cNvPr>
          <p:cNvCxnSpPr>
            <a:cxnSpLocks/>
          </p:cNvCxnSpPr>
          <p:nvPr/>
        </p:nvCxnSpPr>
        <p:spPr>
          <a:xfrm flipV="1">
            <a:off x="364701" y="10507390"/>
            <a:ext cx="136023" cy="9579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68FA5CCA-8F08-4CE2-B9BC-093F4909C44C}"/>
              </a:ext>
            </a:extLst>
          </p:cNvPr>
          <p:cNvCxnSpPr>
            <a:cxnSpLocks/>
          </p:cNvCxnSpPr>
          <p:nvPr/>
        </p:nvCxnSpPr>
        <p:spPr>
          <a:xfrm flipV="1">
            <a:off x="4607933" y="9547219"/>
            <a:ext cx="0" cy="35987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4" name="TextBox 167">
            <a:extLst>
              <a:ext uri="{FF2B5EF4-FFF2-40B4-BE49-F238E27FC236}">
                <a16:creationId xmlns:a16="http://schemas.microsoft.com/office/drawing/2014/main" id="{699E83AF-6CAD-4C11-AE26-799A98985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791" y="9005231"/>
            <a:ext cx="907713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What are the Sacraments?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F887EE1-A350-4FDE-8042-DB866B09A070}"/>
              </a:ext>
            </a:extLst>
          </p:cNvPr>
          <p:cNvCxnSpPr>
            <a:cxnSpLocks/>
          </p:cNvCxnSpPr>
          <p:nvPr/>
        </p:nvCxnSpPr>
        <p:spPr>
          <a:xfrm>
            <a:off x="2670290" y="9006156"/>
            <a:ext cx="15361" cy="31380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2A91E35-EA0F-4803-AF96-5ACD361E6FE2}"/>
              </a:ext>
            </a:extLst>
          </p:cNvPr>
          <p:cNvCxnSpPr>
            <a:cxnSpLocks/>
          </p:cNvCxnSpPr>
          <p:nvPr/>
        </p:nvCxnSpPr>
        <p:spPr>
          <a:xfrm>
            <a:off x="2417663" y="9095245"/>
            <a:ext cx="0" cy="21135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386BB69-9C32-4AF1-B59A-9D7A259BD71F}"/>
              </a:ext>
            </a:extLst>
          </p:cNvPr>
          <p:cNvCxnSpPr>
            <a:cxnSpLocks/>
          </p:cNvCxnSpPr>
          <p:nvPr/>
        </p:nvCxnSpPr>
        <p:spPr>
          <a:xfrm flipH="1" flipV="1">
            <a:off x="3176174" y="9633680"/>
            <a:ext cx="18979" cy="2171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A8D0E5F-72EB-4AC4-B111-54C35D8B1B6A}"/>
              </a:ext>
            </a:extLst>
          </p:cNvPr>
          <p:cNvCxnSpPr>
            <a:cxnSpLocks/>
          </p:cNvCxnSpPr>
          <p:nvPr/>
        </p:nvCxnSpPr>
        <p:spPr>
          <a:xfrm flipH="1">
            <a:off x="3688242" y="9012284"/>
            <a:ext cx="32145" cy="26424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95EDA4A2-91EB-4D56-806F-8A09A8C073C9}"/>
              </a:ext>
            </a:extLst>
          </p:cNvPr>
          <p:cNvCxnSpPr>
            <a:cxnSpLocks/>
          </p:cNvCxnSpPr>
          <p:nvPr/>
        </p:nvCxnSpPr>
        <p:spPr>
          <a:xfrm>
            <a:off x="4634052" y="9020940"/>
            <a:ext cx="4817" cy="29733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8" name="TextBox 168">
            <a:extLst>
              <a:ext uri="{FF2B5EF4-FFF2-40B4-BE49-F238E27FC236}">
                <a16:creationId xmlns:a16="http://schemas.microsoft.com/office/drawing/2014/main" id="{63F449F3-02C7-453F-910F-22B9AC3A9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9129" y="8829007"/>
            <a:ext cx="777105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What is the Trinity?</a:t>
            </a:r>
          </a:p>
        </p:txBody>
      </p: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F625D04-59BD-4CC9-9C40-F1E0C1B4A3F2}"/>
              </a:ext>
            </a:extLst>
          </p:cNvPr>
          <p:cNvCxnSpPr>
            <a:cxnSpLocks/>
          </p:cNvCxnSpPr>
          <p:nvPr/>
        </p:nvCxnSpPr>
        <p:spPr>
          <a:xfrm flipH="1">
            <a:off x="6100741" y="5821436"/>
            <a:ext cx="170613" cy="10927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84D26A18-34D7-4415-B157-632DC5326F5A}"/>
              </a:ext>
            </a:extLst>
          </p:cNvPr>
          <p:cNvCxnSpPr>
            <a:cxnSpLocks/>
          </p:cNvCxnSpPr>
          <p:nvPr/>
        </p:nvCxnSpPr>
        <p:spPr>
          <a:xfrm flipH="1">
            <a:off x="5929170" y="7527575"/>
            <a:ext cx="167870" cy="30376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ECA6D1E9-65F0-4C86-AF24-633ED6BD0A5A}"/>
              </a:ext>
            </a:extLst>
          </p:cNvPr>
          <p:cNvCxnSpPr>
            <a:cxnSpLocks/>
          </p:cNvCxnSpPr>
          <p:nvPr/>
        </p:nvCxnSpPr>
        <p:spPr>
          <a:xfrm flipH="1" flipV="1">
            <a:off x="5086823" y="7991949"/>
            <a:ext cx="11146" cy="17774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4" name="TextBox 211">
            <a:extLst>
              <a:ext uri="{FF2B5EF4-FFF2-40B4-BE49-F238E27FC236}">
                <a16:creationId xmlns:a16="http://schemas.microsoft.com/office/drawing/2014/main" id="{B3770B8A-762A-4448-A22B-61CD32CE9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289" y="7289694"/>
            <a:ext cx="684833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Judaism and Poverty</a:t>
            </a:r>
          </a:p>
        </p:txBody>
      </p:sp>
      <p:sp>
        <p:nvSpPr>
          <p:cNvPr id="3169" name="TextBox 242">
            <a:extLst>
              <a:ext uri="{FF2B5EF4-FFF2-40B4-BE49-F238E27FC236}">
                <a16:creationId xmlns:a16="http://schemas.microsoft.com/office/drawing/2014/main" id="{D1F59704-9390-4EFF-A88F-7A2729B07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5464" y="7062762"/>
            <a:ext cx="73605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Supporting family life</a:t>
            </a:r>
          </a:p>
        </p:txBody>
      </p:sp>
      <p:sp>
        <p:nvSpPr>
          <p:cNvPr id="3171" name="TextBox 184">
            <a:extLst>
              <a:ext uri="{FF2B5EF4-FFF2-40B4-BE49-F238E27FC236}">
                <a16:creationId xmlns:a16="http://schemas.microsoft.com/office/drawing/2014/main" id="{3C84EFFD-40EB-4383-958E-AD9A27F5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474" y="7068464"/>
            <a:ext cx="570540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Divorce &amp; remarriage</a:t>
            </a:r>
          </a:p>
        </p:txBody>
      </p:sp>
      <p:sp>
        <p:nvSpPr>
          <p:cNvPr id="3173" name="TextBox 186">
            <a:extLst>
              <a:ext uri="{FF2B5EF4-FFF2-40B4-BE49-F238E27FC236}">
                <a16:creationId xmlns:a16="http://schemas.microsoft.com/office/drawing/2014/main" id="{3A39DEBC-AB38-4A07-BE2D-EACEB4CFE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28" y="2736304"/>
            <a:ext cx="69452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Sacraments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E20AA53-B2DA-4332-9366-F10DB54589B3}"/>
              </a:ext>
            </a:extLst>
          </p:cNvPr>
          <p:cNvCxnSpPr>
            <a:cxnSpLocks/>
          </p:cNvCxnSpPr>
          <p:nvPr/>
        </p:nvCxnSpPr>
        <p:spPr>
          <a:xfrm flipH="1" flipV="1">
            <a:off x="2829881" y="11027106"/>
            <a:ext cx="34836" cy="27265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" name="TextBox 196">
            <a:extLst>
              <a:ext uri="{FF2B5EF4-FFF2-40B4-BE49-F238E27FC236}">
                <a16:creationId xmlns:a16="http://schemas.microsoft.com/office/drawing/2014/main" id="{54B275B3-BA5B-4ECE-868B-EFA4D7539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364" y="9730512"/>
            <a:ext cx="1120640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How do Muslims worship?</a:t>
            </a:r>
          </a:p>
        </p:txBody>
      </p:sp>
      <p:sp>
        <p:nvSpPr>
          <p:cNvPr id="3186" name="TextBox 243">
            <a:extLst>
              <a:ext uri="{FF2B5EF4-FFF2-40B4-BE49-F238E27FC236}">
                <a16:creationId xmlns:a16="http://schemas.microsoft.com/office/drawing/2014/main" id="{17E2A1C3-1345-4AA5-9F79-1F8F4A65A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448" y="4789703"/>
            <a:ext cx="91382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Eschatology and The Funeral Rite</a:t>
            </a:r>
          </a:p>
        </p:txBody>
      </p:sp>
      <p:sp>
        <p:nvSpPr>
          <p:cNvPr id="3190" name="TextBox 244">
            <a:extLst>
              <a:ext uri="{FF2B5EF4-FFF2-40B4-BE49-F238E27FC236}">
                <a16:creationId xmlns:a16="http://schemas.microsoft.com/office/drawing/2014/main" id="{C1EB4A06-F91E-45B5-B080-A99EFD017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526" y="5950616"/>
            <a:ext cx="610039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Pilgrimage </a:t>
            </a:r>
          </a:p>
        </p:txBody>
      </p:sp>
      <p:sp>
        <p:nvSpPr>
          <p:cNvPr id="3192" name="TextBox 248">
            <a:extLst>
              <a:ext uri="{FF2B5EF4-FFF2-40B4-BE49-F238E27FC236}">
                <a16:creationId xmlns:a16="http://schemas.microsoft.com/office/drawing/2014/main" id="{5021E3F1-1578-4FC4-AC08-9A21B8366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1456" y="6358644"/>
            <a:ext cx="698911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Popular Piety </a:t>
            </a:r>
          </a:p>
        </p:txBody>
      </p:sp>
      <p:sp>
        <p:nvSpPr>
          <p:cNvPr id="3194" name="TextBox 250">
            <a:extLst>
              <a:ext uri="{FF2B5EF4-FFF2-40B4-BE49-F238E27FC236}">
                <a16:creationId xmlns:a16="http://schemas.microsoft.com/office/drawing/2014/main" id="{3A743687-C474-4E8C-B6C5-AA2A0510C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302" y="5696295"/>
            <a:ext cx="495931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Bible</a:t>
            </a:r>
          </a:p>
        </p:txBody>
      </p:sp>
      <p:sp>
        <p:nvSpPr>
          <p:cNvPr id="3196" name="TextBox 252">
            <a:extLst>
              <a:ext uri="{FF2B5EF4-FFF2-40B4-BE49-F238E27FC236}">
                <a16:creationId xmlns:a16="http://schemas.microsoft.com/office/drawing/2014/main" id="{BE7549E0-98FD-4E57-BEB6-D7C216849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095" y="6831151"/>
            <a:ext cx="89007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Beauty of suffering </a:t>
            </a:r>
          </a:p>
        </p:txBody>
      </p:sp>
      <p:sp>
        <p:nvSpPr>
          <p:cNvPr id="3199" name="TextBox 256">
            <a:extLst>
              <a:ext uri="{FF2B5EF4-FFF2-40B4-BE49-F238E27FC236}">
                <a16:creationId xmlns:a16="http://schemas.microsoft.com/office/drawing/2014/main" id="{B0D37A8C-EF94-4804-B02F-743C6497E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735" y="4301829"/>
            <a:ext cx="65043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four marks of the Church </a:t>
            </a:r>
          </a:p>
        </p:txBody>
      </p:sp>
      <p:sp>
        <p:nvSpPr>
          <p:cNvPr id="3200" name="TextBox 259">
            <a:extLst>
              <a:ext uri="{FF2B5EF4-FFF2-40B4-BE49-F238E27FC236}">
                <a16:creationId xmlns:a16="http://schemas.microsoft.com/office/drawing/2014/main" id="{CB26DC11-3958-4EEC-9904-CF989B02A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266" y="5252383"/>
            <a:ext cx="551337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Body of Christ</a:t>
            </a:r>
          </a:p>
        </p:txBody>
      </p:sp>
      <p:sp>
        <p:nvSpPr>
          <p:cNvPr id="3212" name="TextBox 287">
            <a:extLst>
              <a:ext uri="{FF2B5EF4-FFF2-40B4-BE49-F238E27FC236}">
                <a16:creationId xmlns:a16="http://schemas.microsoft.com/office/drawing/2014/main" id="{4551B52F-21E2-4E12-BE46-1110C8EB6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20" y="5182566"/>
            <a:ext cx="45643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Vatican II</a:t>
            </a:r>
          </a:p>
        </p:txBody>
      </p:sp>
      <p:sp>
        <p:nvSpPr>
          <p:cNvPr id="3214" name="TextBox 291">
            <a:extLst>
              <a:ext uri="{FF2B5EF4-FFF2-40B4-BE49-F238E27FC236}">
                <a16:creationId xmlns:a16="http://schemas.microsoft.com/office/drawing/2014/main" id="{CEB38F72-B9FF-468D-ABE1-464DD213D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293" y="5359987"/>
            <a:ext cx="610039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Magisterium</a:t>
            </a:r>
          </a:p>
        </p:txBody>
      </p:sp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9841DC2E-649B-4A68-BC42-F06DE5580FE2}"/>
              </a:ext>
            </a:extLst>
          </p:cNvPr>
          <p:cNvCxnSpPr>
            <a:cxnSpLocks/>
          </p:cNvCxnSpPr>
          <p:nvPr/>
        </p:nvCxnSpPr>
        <p:spPr>
          <a:xfrm>
            <a:off x="1939014" y="3035608"/>
            <a:ext cx="214501" cy="21756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9" name="TextBox 338">
            <a:extLst>
              <a:ext uri="{FF2B5EF4-FFF2-40B4-BE49-F238E27FC236}">
                <a16:creationId xmlns:a16="http://schemas.microsoft.com/office/drawing/2014/main" id="{69A38B7F-AB21-424C-A2A8-5C56DE34B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422" y="5252383"/>
            <a:ext cx="64219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Capital Punishment</a:t>
            </a:r>
          </a:p>
        </p:txBody>
      </p:sp>
      <p:sp>
        <p:nvSpPr>
          <p:cNvPr id="3234" name="TextBox 345">
            <a:extLst>
              <a:ext uri="{FF2B5EF4-FFF2-40B4-BE49-F238E27FC236}">
                <a16:creationId xmlns:a16="http://schemas.microsoft.com/office/drawing/2014/main" id="{476D537D-60D6-40E6-9434-B1F932335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1780" y="4221461"/>
            <a:ext cx="611136" cy="3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Reconciliation and Forgiveness </a:t>
            </a:r>
          </a:p>
        </p:txBody>
      </p:sp>
      <p:sp>
        <p:nvSpPr>
          <p:cNvPr id="3236" name="TextBox 347">
            <a:extLst>
              <a:ext uri="{FF2B5EF4-FFF2-40B4-BE49-F238E27FC236}">
                <a16:creationId xmlns:a16="http://schemas.microsoft.com/office/drawing/2014/main" id="{A5B15D57-F2A6-428C-AC08-D4C5432A4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005" y="5947429"/>
            <a:ext cx="73731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Rituals</a:t>
            </a:r>
          </a:p>
        </p:txBody>
      </p:sp>
      <p:sp>
        <p:nvSpPr>
          <p:cNvPr id="3237" name="TextBox 349">
            <a:extLst>
              <a:ext uri="{FF2B5EF4-FFF2-40B4-BE49-F238E27FC236}">
                <a16:creationId xmlns:a16="http://schemas.microsoft.com/office/drawing/2014/main" id="{FA2ACCBC-3331-45C7-AA5A-501DDF33F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743" y="6123257"/>
            <a:ext cx="746091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Sanctity of Life</a:t>
            </a:r>
          </a:p>
        </p:txBody>
      </p:sp>
      <p:sp>
        <p:nvSpPr>
          <p:cNvPr id="3242" name="TextBox 355">
            <a:extLst>
              <a:ext uri="{FF2B5EF4-FFF2-40B4-BE49-F238E27FC236}">
                <a16:creationId xmlns:a16="http://schemas.microsoft.com/office/drawing/2014/main" id="{232FB057-EFA3-436A-ADA1-7534E8207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" y="5889588"/>
            <a:ext cx="743785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Jewish Festivals</a:t>
            </a:r>
          </a:p>
        </p:txBody>
      </p:sp>
      <p:cxnSp>
        <p:nvCxnSpPr>
          <p:cNvPr id="355" name="Straight Connector 354">
            <a:extLst>
              <a:ext uri="{FF2B5EF4-FFF2-40B4-BE49-F238E27FC236}">
                <a16:creationId xmlns:a16="http://schemas.microsoft.com/office/drawing/2014/main" id="{4A9A4D7C-0DB0-4518-B69F-DA772A08F525}"/>
              </a:ext>
            </a:extLst>
          </p:cNvPr>
          <p:cNvCxnSpPr>
            <a:cxnSpLocks/>
          </p:cNvCxnSpPr>
          <p:nvPr/>
        </p:nvCxnSpPr>
        <p:spPr>
          <a:xfrm>
            <a:off x="1003549" y="2950004"/>
            <a:ext cx="271188" cy="51358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>
            <a:extLst>
              <a:ext uri="{FF2B5EF4-FFF2-40B4-BE49-F238E27FC236}">
                <a16:creationId xmlns:a16="http://schemas.microsoft.com/office/drawing/2014/main" id="{0CBCFBE8-FD28-46CA-B15D-5912CDBFDB3E}"/>
              </a:ext>
            </a:extLst>
          </p:cNvPr>
          <p:cNvCxnSpPr>
            <a:cxnSpLocks/>
          </p:cNvCxnSpPr>
          <p:nvPr/>
        </p:nvCxnSpPr>
        <p:spPr>
          <a:xfrm flipH="1" flipV="1">
            <a:off x="5980544" y="6256858"/>
            <a:ext cx="402608" cy="90503"/>
          </a:xfrm>
          <a:prstGeom prst="line">
            <a:avLst/>
          </a:prstGeom>
          <a:ln w="19050">
            <a:solidFill>
              <a:srgbClr val="A9D18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6" name="TextBox 53">
            <a:extLst>
              <a:ext uri="{FF2B5EF4-FFF2-40B4-BE49-F238E27FC236}">
                <a16:creationId xmlns:a16="http://schemas.microsoft.com/office/drawing/2014/main" id="{F5FA6051-E3D6-45D9-8D50-B0960C3D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261" y="10694060"/>
            <a:ext cx="640760" cy="60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17" b="1" dirty="0">
                <a:solidFill>
                  <a:prstClr val="black"/>
                </a:solidFill>
                <a:latin typeface="Gill Sans MT Condensed" panose="020B0506020104020203" pitchFamily="34" charset="0"/>
              </a:rPr>
              <a:t>7</a:t>
            </a:r>
          </a:p>
        </p:txBody>
      </p:sp>
      <p:sp>
        <p:nvSpPr>
          <p:cNvPr id="3267" name="TextBox 52">
            <a:extLst>
              <a:ext uri="{FF2B5EF4-FFF2-40B4-BE49-F238E27FC236}">
                <a16:creationId xmlns:a16="http://schemas.microsoft.com/office/drawing/2014/main" id="{604A2FB1-A4ED-4621-9354-727A6D7F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3328" y="10583691"/>
            <a:ext cx="58151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black"/>
                </a:solidFill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1845BA38-56B9-4368-BC6D-2FB6445130DA}"/>
              </a:ext>
            </a:extLst>
          </p:cNvPr>
          <p:cNvCxnSpPr>
            <a:cxnSpLocks/>
          </p:cNvCxnSpPr>
          <p:nvPr/>
        </p:nvCxnSpPr>
        <p:spPr>
          <a:xfrm flipV="1">
            <a:off x="4714319" y="11063085"/>
            <a:ext cx="29323" cy="20356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C4D6341A-A29D-4154-A254-EE72164F72C2}"/>
              </a:ext>
            </a:extLst>
          </p:cNvPr>
          <p:cNvCxnSpPr>
            <a:cxnSpLocks/>
          </p:cNvCxnSpPr>
          <p:nvPr/>
        </p:nvCxnSpPr>
        <p:spPr>
          <a:xfrm>
            <a:off x="4677083" y="10552041"/>
            <a:ext cx="115654" cy="23595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>
            <a:extLst>
              <a:ext uri="{FF2B5EF4-FFF2-40B4-BE49-F238E27FC236}">
                <a16:creationId xmlns:a16="http://schemas.microsoft.com/office/drawing/2014/main" id="{CCF846D4-870E-4171-A4E6-C190EBEB976C}"/>
              </a:ext>
            </a:extLst>
          </p:cNvPr>
          <p:cNvCxnSpPr>
            <a:cxnSpLocks/>
          </p:cNvCxnSpPr>
          <p:nvPr/>
        </p:nvCxnSpPr>
        <p:spPr>
          <a:xfrm flipV="1">
            <a:off x="5666671" y="11058386"/>
            <a:ext cx="41584" cy="2368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2977075A-9464-42E6-9CE5-FBE56D02C20B}"/>
              </a:ext>
            </a:extLst>
          </p:cNvPr>
          <p:cNvSpPr/>
          <p:nvPr/>
        </p:nvSpPr>
        <p:spPr>
          <a:xfrm>
            <a:off x="4875976" y="10704172"/>
            <a:ext cx="52009" cy="470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83" name="TextBox 52">
            <a:extLst>
              <a:ext uri="{FF2B5EF4-FFF2-40B4-BE49-F238E27FC236}">
                <a16:creationId xmlns:a16="http://schemas.microsoft.com/office/drawing/2014/main" id="{C477EAED-DBCA-4003-979D-926934759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834" y="10738352"/>
            <a:ext cx="953737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CREATION AND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COVENANT</a:t>
            </a:r>
          </a:p>
        </p:txBody>
      </p:sp>
      <p:sp>
        <p:nvSpPr>
          <p:cNvPr id="396" name="Rectangle 395">
            <a:extLst>
              <a:ext uri="{FF2B5EF4-FFF2-40B4-BE49-F238E27FC236}">
                <a16:creationId xmlns:a16="http://schemas.microsoft.com/office/drawing/2014/main" id="{1FC8C721-88DB-4E27-B0FC-5A8A2C00D92B}"/>
              </a:ext>
            </a:extLst>
          </p:cNvPr>
          <p:cNvSpPr/>
          <p:nvPr/>
        </p:nvSpPr>
        <p:spPr>
          <a:xfrm>
            <a:off x="3896531" y="10683168"/>
            <a:ext cx="62540" cy="470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90" name="TextBox 52">
            <a:extLst>
              <a:ext uri="{FF2B5EF4-FFF2-40B4-BE49-F238E27FC236}">
                <a16:creationId xmlns:a16="http://schemas.microsoft.com/office/drawing/2014/main" id="{790D0602-8B66-4037-99DC-036035F11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266" y="10731638"/>
            <a:ext cx="1338513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GALILEE TO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JERUSALEM</a:t>
            </a:r>
          </a:p>
        </p:txBody>
      </p:sp>
      <p:cxnSp>
        <p:nvCxnSpPr>
          <p:cNvPr id="414" name="Straight Connector 413">
            <a:extLst>
              <a:ext uri="{FF2B5EF4-FFF2-40B4-BE49-F238E27FC236}">
                <a16:creationId xmlns:a16="http://schemas.microsoft.com/office/drawing/2014/main" id="{A9CA0CBA-F895-4C72-A9A5-902A243A778F}"/>
              </a:ext>
            </a:extLst>
          </p:cNvPr>
          <p:cNvCxnSpPr>
            <a:cxnSpLocks/>
          </p:cNvCxnSpPr>
          <p:nvPr/>
        </p:nvCxnSpPr>
        <p:spPr>
          <a:xfrm>
            <a:off x="2723413" y="10595080"/>
            <a:ext cx="125583" cy="19291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1" name="TextBox 53">
            <a:extLst>
              <a:ext uri="{FF2B5EF4-FFF2-40B4-BE49-F238E27FC236}">
                <a16:creationId xmlns:a16="http://schemas.microsoft.com/office/drawing/2014/main" id="{D405DA0C-719A-4CD8-81D6-79539FEB9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71" y="9741284"/>
            <a:ext cx="693425" cy="6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17" b="1" dirty="0">
                <a:solidFill>
                  <a:prstClr val="black"/>
                </a:solidFill>
                <a:latin typeface="Gill Sans MT Condensed" panose="020B0506020104020203" pitchFamily="34" charset="0"/>
              </a:rPr>
              <a:t>8</a:t>
            </a:r>
          </a:p>
        </p:txBody>
      </p:sp>
      <p:sp>
        <p:nvSpPr>
          <p:cNvPr id="3302" name="TextBox 52">
            <a:extLst>
              <a:ext uri="{FF2B5EF4-FFF2-40B4-BE49-F238E27FC236}">
                <a16:creationId xmlns:a16="http://schemas.microsoft.com/office/drawing/2014/main" id="{88682A17-3173-40AE-B737-BB989FD04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91" y="9652787"/>
            <a:ext cx="58151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black"/>
                </a:solidFill>
                <a:latin typeface="Gill Sans MT Condensed" panose="020B0506020104020203" pitchFamily="34" charset="0"/>
              </a:rPr>
              <a:t>YEAR</a:t>
            </a:r>
          </a:p>
        </p:txBody>
      </p: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3B17619C-FD61-46D7-A36C-7FA04D9F45B0}"/>
              </a:ext>
            </a:extLst>
          </p:cNvPr>
          <p:cNvCxnSpPr>
            <a:cxnSpLocks/>
          </p:cNvCxnSpPr>
          <p:nvPr/>
        </p:nvCxnSpPr>
        <p:spPr>
          <a:xfrm flipH="1">
            <a:off x="2293375" y="10534124"/>
            <a:ext cx="13975" cy="27419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Straight Connector 441">
            <a:extLst>
              <a:ext uri="{FF2B5EF4-FFF2-40B4-BE49-F238E27FC236}">
                <a16:creationId xmlns:a16="http://schemas.microsoft.com/office/drawing/2014/main" id="{11AC840B-B203-4597-AE2D-F1385968D931}"/>
              </a:ext>
            </a:extLst>
          </p:cNvPr>
          <p:cNvCxnSpPr>
            <a:cxnSpLocks/>
          </p:cNvCxnSpPr>
          <p:nvPr/>
        </p:nvCxnSpPr>
        <p:spPr>
          <a:xfrm flipV="1">
            <a:off x="1335205" y="11033592"/>
            <a:ext cx="25349" cy="23214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3" name="TextBox 196">
            <a:extLst>
              <a:ext uri="{FF2B5EF4-FFF2-40B4-BE49-F238E27FC236}">
                <a16:creationId xmlns:a16="http://schemas.microsoft.com/office/drawing/2014/main" id="{1F1D4CB8-F319-41EB-A845-70696E045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757" y="9803932"/>
            <a:ext cx="702272" cy="3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What do Catholics believe about God?</a:t>
            </a:r>
          </a:p>
        </p:txBody>
      </p:sp>
      <p:cxnSp>
        <p:nvCxnSpPr>
          <p:cNvPr id="446" name="Straight Connector 445">
            <a:extLst>
              <a:ext uri="{FF2B5EF4-FFF2-40B4-BE49-F238E27FC236}">
                <a16:creationId xmlns:a16="http://schemas.microsoft.com/office/drawing/2014/main" id="{D01342E9-A51F-42C8-96A1-F34C979437F3}"/>
              </a:ext>
            </a:extLst>
          </p:cNvPr>
          <p:cNvCxnSpPr>
            <a:cxnSpLocks/>
          </p:cNvCxnSpPr>
          <p:nvPr/>
        </p:nvCxnSpPr>
        <p:spPr>
          <a:xfrm flipV="1">
            <a:off x="840188" y="11021892"/>
            <a:ext cx="172655" cy="23436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15" name="TextBox 196">
            <a:extLst>
              <a:ext uri="{FF2B5EF4-FFF2-40B4-BE49-F238E27FC236}">
                <a16:creationId xmlns:a16="http://schemas.microsoft.com/office/drawing/2014/main" id="{F800525F-1BB1-4C4A-BBBD-5BD0DFD18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434" y="8905159"/>
            <a:ext cx="757728" cy="3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What is the problem of Islamophobia?</a:t>
            </a:r>
          </a:p>
        </p:txBody>
      </p:sp>
      <p:sp>
        <p:nvSpPr>
          <p:cNvPr id="3317" name="TextBox 196">
            <a:extLst>
              <a:ext uri="{FF2B5EF4-FFF2-40B4-BE49-F238E27FC236}">
                <a16:creationId xmlns:a16="http://schemas.microsoft.com/office/drawing/2014/main" id="{5EDE5021-EC3C-4B4E-9993-F7D77774F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614" y="9479596"/>
            <a:ext cx="67185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How is Jihad misunderstood?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48C9B3CE-1C8E-4CA7-81A1-41F367BC281B}"/>
              </a:ext>
            </a:extLst>
          </p:cNvPr>
          <p:cNvSpPr/>
          <p:nvPr/>
        </p:nvSpPr>
        <p:spPr>
          <a:xfrm flipH="1">
            <a:off x="2995293" y="10725055"/>
            <a:ext cx="45719" cy="447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19" name="TextBox 52">
            <a:extLst>
              <a:ext uri="{FF2B5EF4-FFF2-40B4-BE49-F238E27FC236}">
                <a16:creationId xmlns:a16="http://schemas.microsoft.com/office/drawing/2014/main" id="{48D7F2B4-3D81-49AF-8CA7-731BCADD39B5}"/>
              </a:ext>
            </a:extLst>
          </p:cNvPr>
          <p:cNvSpPr txBox="1">
            <a:spLocks noChangeArrowheads="1"/>
          </p:cNvSpPr>
          <p:nvPr/>
        </p:nvSpPr>
        <p:spPr bwMode="auto">
          <a:xfrm rot="1823850">
            <a:off x="374379" y="10515256"/>
            <a:ext cx="910670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DIALOGUE AND ENCOUNTER</a:t>
            </a:r>
          </a:p>
        </p:txBody>
      </p:sp>
      <p:sp>
        <p:nvSpPr>
          <p:cNvPr id="3330" name="TextBox 1">
            <a:extLst>
              <a:ext uri="{FF2B5EF4-FFF2-40B4-BE49-F238E27FC236}">
                <a16:creationId xmlns:a16="http://schemas.microsoft.com/office/drawing/2014/main" id="{6623AFA9-CEE6-4093-B3B7-670B9D63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844" y="128831"/>
            <a:ext cx="3041417" cy="70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Religious Studies </a:t>
            </a:r>
          </a:p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C00000"/>
                </a:solidFill>
                <a:latin typeface="Avenir Next LT Pro" panose="020B0504020202020204" pitchFamily="34" charset="0"/>
              </a:rPr>
              <a:t>My Learning journey</a:t>
            </a:r>
            <a:r>
              <a:rPr lang="en-GB" altLang="en-US" sz="2212" dirty="0">
                <a:solidFill>
                  <a:prstClr val="black"/>
                </a:solidFill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3331" name="TextBox 52">
            <a:extLst>
              <a:ext uri="{FF2B5EF4-FFF2-40B4-BE49-F238E27FC236}">
                <a16:creationId xmlns:a16="http://schemas.microsoft.com/office/drawing/2014/main" id="{9880C543-C597-42FE-8079-0FDE48245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596" y="9313166"/>
            <a:ext cx="92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CREATION AND COVENANT</a:t>
            </a:r>
          </a:p>
        </p:txBody>
      </p:sp>
      <p:sp>
        <p:nvSpPr>
          <p:cNvPr id="3333" name="TextBox 2">
            <a:extLst>
              <a:ext uri="{FF2B5EF4-FFF2-40B4-BE49-F238E27FC236}">
                <a16:creationId xmlns:a16="http://schemas.microsoft.com/office/drawing/2014/main" id="{4228DA3B-A373-4570-9642-BD42B8CD1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25" y="11758713"/>
            <a:ext cx="6506350" cy="30777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400" dirty="0">
                <a:solidFill>
                  <a:prstClr val="white"/>
                </a:solidFill>
                <a:latin typeface="Calibri" panose="020F0502020204030204" pitchFamily="34" charset="0"/>
              </a:rPr>
              <a:t>#TeamSPH #HeadHeartHandsTogetheronthesuccessjourney </a:t>
            </a:r>
          </a:p>
        </p:txBody>
      </p: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5A08A452-4287-42EC-9426-0A124D25B176}"/>
              </a:ext>
            </a:extLst>
          </p:cNvPr>
          <p:cNvCxnSpPr>
            <a:cxnSpLocks/>
          </p:cNvCxnSpPr>
          <p:nvPr/>
        </p:nvCxnSpPr>
        <p:spPr>
          <a:xfrm flipH="1">
            <a:off x="3105496" y="8994744"/>
            <a:ext cx="96597" cy="36015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4304AA5C-8707-4B45-829B-09F002A7A0F5}"/>
              </a:ext>
            </a:extLst>
          </p:cNvPr>
          <p:cNvCxnSpPr>
            <a:cxnSpLocks/>
          </p:cNvCxnSpPr>
          <p:nvPr/>
        </p:nvCxnSpPr>
        <p:spPr>
          <a:xfrm flipH="1" flipV="1">
            <a:off x="1694176" y="9646444"/>
            <a:ext cx="32916" cy="18652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50E6EFD8-E205-4407-A144-46F640244C87}"/>
              </a:ext>
            </a:extLst>
          </p:cNvPr>
          <p:cNvCxnSpPr>
            <a:cxnSpLocks/>
          </p:cNvCxnSpPr>
          <p:nvPr/>
        </p:nvCxnSpPr>
        <p:spPr>
          <a:xfrm flipH="1" flipV="1">
            <a:off x="2399966" y="9647032"/>
            <a:ext cx="15361" cy="22931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3" name="TextBox 126">
            <a:extLst>
              <a:ext uri="{FF2B5EF4-FFF2-40B4-BE49-F238E27FC236}">
                <a16:creationId xmlns:a16="http://schemas.microsoft.com/office/drawing/2014/main" id="{59AE0CB3-F202-4010-9595-DDF8D0F68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0017" y="9849944"/>
            <a:ext cx="58925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What is faith in action?</a:t>
            </a:r>
          </a:p>
        </p:txBody>
      </p:sp>
      <p:sp>
        <p:nvSpPr>
          <p:cNvPr id="379" name="Rectangle 378">
            <a:extLst>
              <a:ext uri="{FF2B5EF4-FFF2-40B4-BE49-F238E27FC236}">
                <a16:creationId xmlns:a16="http://schemas.microsoft.com/office/drawing/2014/main" id="{112335CE-5E17-446A-BC55-33ABC426E6DF}"/>
              </a:ext>
            </a:extLst>
          </p:cNvPr>
          <p:cNvSpPr/>
          <p:nvPr/>
        </p:nvSpPr>
        <p:spPr>
          <a:xfrm flipH="1">
            <a:off x="2464124" y="9212795"/>
            <a:ext cx="45719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45" name="TextBox 52">
            <a:extLst>
              <a:ext uri="{FF2B5EF4-FFF2-40B4-BE49-F238E27FC236}">
                <a16:creationId xmlns:a16="http://schemas.microsoft.com/office/drawing/2014/main" id="{A8F8F931-3F88-40A5-A15A-3229DF33A989}"/>
              </a:ext>
            </a:extLst>
          </p:cNvPr>
          <p:cNvSpPr txBox="1">
            <a:spLocks noChangeArrowheads="1"/>
          </p:cNvSpPr>
          <p:nvPr/>
        </p:nvSpPr>
        <p:spPr bwMode="auto">
          <a:xfrm rot="19547667">
            <a:off x="5280109" y="9096231"/>
            <a:ext cx="11779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DIALOGUE &amp; ENCOUNTER: Islam</a:t>
            </a:r>
          </a:p>
        </p:txBody>
      </p:sp>
      <p:sp>
        <p:nvSpPr>
          <p:cNvPr id="398" name="Rectangle 397">
            <a:extLst>
              <a:ext uri="{FF2B5EF4-FFF2-40B4-BE49-F238E27FC236}">
                <a16:creationId xmlns:a16="http://schemas.microsoft.com/office/drawing/2014/main" id="{C1511F03-B4E6-4C06-9FB4-A9CCE0151FEE}"/>
              </a:ext>
            </a:extLst>
          </p:cNvPr>
          <p:cNvSpPr/>
          <p:nvPr/>
        </p:nvSpPr>
        <p:spPr>
          <a:xfrm flipH="1">
            <a:off x="4514829" y="9236301"/>
            <a:ext cx="45719" cy="499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52" name="TextBox 52">
            <a:extLst>
              <a:ext uri="{FF2B5EF4-FFF2-40B4-BE49-F238E27FC236}">
                <a16:creationId xmlns:a16="http://schemas.microsoft.com/office/drawing/2014/main" id="{0DE15AD9-15BF-4BD8-8FEE-B1FF6B09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8302" y="9298543"/>
            <a:ext cx="9699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prstClr val="white"/>
                </a:solidFill>
                <a:latin typeface="Gill Sans MT Condensed" panose="020B0506020104020203" pitchFamily="34" charset="0"/>
              </a:rPr>
              <a:t>TO THE ENDS OF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>
                <a:solidFill>
                  <a:prstClr val="white"/>
                </a:solidFill>
                <a:latin typeface="Gill Sans MT Condensed" panose="020B0506020104020203" pitchFamily="34" charset="0"/>
              </a:rPr>
              <a:t>THE EARTH</a:t>
            </a:r>
            <a:endParaRPr lang="en-US" altLang="en-US" sz="1000" b="1" dirty="0">
              <a:solidFill>
                <a:prstClr val="whit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353" name="TextBox 167">
            <a:extLst>
              <a:ext uri="{FF2B5EF4-FFF2-40B4-BE49-F238E27FC236}">
                <a16:creationId xmlns:a16="http://schemas.microsoft.com/office/drawing/2014/main" id="{E69E7B03-D6FF-4749-B66D-586D9C353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1464" y="10009505"/>
            <a:ext cx="70227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What is the</a:t>
            </a:r>
          </a:p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 Paschal mystery?</a:t>
            </a:r>
          </a:p>
        </p:txBody>
      </p:sp>
      <p:sp>
        <p:nvSpPr>
          <p:cNvPr id="3361" name="TextBox 52">
            <a:extLst>
              <a:ext uri="{FF2B5EF4-FFF2-40B4-BE49-F238E27FC236}">
                <a16:creationId xmlns:a16="http://schemas.microsoft.com/office/drawing/2014/main" id="{6310D50A-28EA-4BB9-9CC3-BD7A759E9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57" y="7720722"/>
            <a:ext cx="1383559" cy="262508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FAITH AND MEDICAL ISSUES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EF1B275-053E-4C90-A595-62C37FFB371E}"/>
              </a:ext>
            </a:extLst>
          </p:cNvPr>
          <p:cNvSpPr/>
          <p:nvPr/>
        </p:nvSpPr>
        <p:spPr>
          <a:xfrm rot="1017895">
            <a:off x="4923060" y="7822370"/>
            <a:ext cx="947286" cy="161940"/>
          </a:xfrm>
          <a:prstGeom prst="rect">
            <a:avLst/>
          </a:prstGeom>
          <a:noFill/>
        </p:spPr>
        <p:txBody>
          <a:bodyPr spcFirstLastPara="1" wrap="none">
            <a:prstTxWarp prst="textPlain">
              <a:avLst/>
            </a:prstTxWarp>
            <a:spAutoFit/>
          </a:bodyPr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ln w="0"/>
                <a:solidFill>
                  <a:prstClr val="white"/>
                </a:solidFill>
                <a:latin typeface="Gill Sans MT Condensed" panose="020B0506020104020203" pitchFamily="34" charset="0"/>
              </a:rPr>
              <a:t>HUMAN DIGNITY </a:t>
            </a:r>
          </a:p>
        </p:txBody>
      </p: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597ED88B-6424-45E9-BCFB-751744FB27F6}"/>
              </a:ext>
            </a:extLst>
          </p:cNvPr>
          <p:cNvCxnSpPr>
            <a:cxnSpLocks/>
            <a:stCxn id="422" idx="2"/>
          </p:cNvCxnSpPr>
          <p:nvPr/>
        </p:nvCxnSpPr>
        <p:spPr>
          <a:xfrm flipH="1">
            <a:off x="5911020" y="7816553"/>
            <a:ext cx="284892" cy="23649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Rectangle 427">
            <a:extLst>
              <a:ext uri="{FF2B5EF4-FFF2-40B4-BE49-F238E27FC236}">
                <a16:creationId xmlns:a16="http://schemas.microsoft.com/office/drawing/2014/main" id="{862F07AB-756D-4055-A1AA-47C71CDCFBA8}"/>
              </a:ext>
            </a:extLst>
          </p:cNvPr>
          <p:cNvSpPr/>
          <p:nvPr/>
        </p:nvSpPr>
        <p:spPr>
          <a:xfrm>
            <a:off x="4808720" y="7630973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E0297D50-2202-4E62-8AEF-CAA2D629B5B0}"/>
              </a:ext>
            </a:extLst>
          </p:cNvPr>
          <p:cNvCxnSpPr>
            <a:cxnSpLocks/>
          </p:cNvCxnSpPr>
          <p:nvPr/>
        </p:nvCxnSpPr>
        <p:spPr>
          <a:xfrm flipH="1">
            <a:off x="4199959" y="7440205"/>
            <a:ext cx="18687" cy="27701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72F2CDA5-2BA1-4135-B4A8-779849B8FD77}"/>
              </a:ext>
            </a:extLst>
          </p:cNvPr>
          <p:cNvSpPr/>
          <p:nvPr/>
        </p:nvSpPr>
        <p:spPr>
          <a:xfrm>
            <a:off x="4775805" y="7355577"/>
            <a:ext cx="181036" cy="61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75" name="TextBox 189">
            <a:extLst>
              <a:ext uri="{FF2B5EF4-FFF2-40B4-BE49-F238E27FC236}">
                <a16:creationId xmlns:a16="http://schemas.microsoft.com/office/drawing/2014/main" id="{01A4C4B6-C026-4544-97CC-93D76A682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8109" y="7231125"/>
            <a:ext cx="823079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What is Poverty?</a:t>
            </a:r>
          </a:p>
        </p:txBody>
      </p:sp>
      <p:sp>
        <p:nvSpPr>
          <p:cNvPr id="3376" name="TextBox 206">
            <a:extLst>
              <a:ext uri="{FF2B5EF4-FFF2-40B4-BE49-F238E27FC236}">
                <a16:creationId xmlns:a16="http://schemas.microsoft.com/office/drawing/2014/main" id="{86188096-2FAA-4F5E-ABC8-9485E4BC3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840" y="7306269"/>
            <a:ext cx="689037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Child Poverty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08B927A2-5C1A-4948-9492-C044901D61D9}"/>
              </a:ext>
            </a:extLst>
          </p:cNvPr>
          <p:cNvSpPr/>
          <p:nvPr/>
        </p:nvSpPr>
        <p:spPr>
          <a:xfrm>
            <a:off x="3478440" y="7581016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84" name="TextBox 52">
            <a:extLst>
              <a:ext uri="{FF2B5EF4-FFF2-40B4-BE49-F238E27FC236}">
                <a16:creationId xmlns:a16="http://schemas.microsoft.com/office/drawing/2014/main" id="{F28B6AAA-9C3E-4DEE-8EE8-84CDE2A8D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567" y="7755348"/>
            <a:ext cx="1083710" cy="253916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PEACE AND CONFLICT </a:t>
            </a:r>
          </a:p>
        </p:txBody>
      </p:sp>
      <p:sp>
        <p:nvSpPr>
          <p:cNvPr id="3389" name="TextBox 234">
            <a:extLst>
              <a:ext uri="{FF2B5EF4-FFF2-40B4-BE49-F238E27FC236}">
                <a16:creationId xmlns:a16="http://schemas.microsoft.com/office/drawing/2014/main" id="{65FC7B0D-BC7A-4C96-BDDD-AD2D51AF2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3263" y="7879089"/>
            <a:ext cx="77066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Sexual relationships</a:t>
            </a:r>
          </a:p>
        </p:txBody>
      </p:sp>
      <p:sp>
        <p:nvSpPr>
          <p:cNvPr id="3395" name="TextBox 236">
            <a:extLst>
              <a:ext uri="{FF2B5EF4-FFF2-40B4-BE49-F238E27FC236}">
                <a16:creationId xmlns:a16="http://schemas.microsoft.com/office/drawing/2014/main" id="{A0AB3ACD-4FC6-453E-A38D-897C8BCC8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0848" y="7272622"/>
            <a:ext cx="461909" cy="17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Marriage </a:t>
            </a:r>
          </a:p>
        </p:txBody>
      </p: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5AC7B257-30F8-4820-A440-6997699447D7}"/>
              </a:ext>
            </a:extLst>
          </p:cNvPr>
          <p:cNvCxnSpPr>
            <a:cxnSpLocks/>
          </p:cNvCxnSpPr>
          <p:nvPr/>
        </p:nvCxnSpPr>
        <p:spPr>
          <a:xfrm flipH="1" flipV="1">
            <a:off x="1495298" y="6510571"/>
            <a:ext cx="132439" cy="2018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3" name="TextBox 52">
            <a:extLst>
              <a:ext uri="{FF2B5EF4-FFF2-40B4-BE49-F238E27FC236}">
                <a16:creationId xmlns:a16="http://schemas.microsoft.com/office/drawing/2014/main" id="{81C96B28-BF1A-4F98-81CE-81B57AFD7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503" y="3882844"/>
            <a:ext cx="6396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SIN AND FORGIVNESS </a:t>
            </a:r>
          </a:p>
        </p:txBody>
      </p:sp>
      <p:sp>
        <p:nvSpPr>
          <p:cNvPr id="3404" name="TextBox 243">
            <a:extLst>
              <a:ext uri="{FF2B5EF4-FFF2-40B4-BE49-F238E27FC236}">
                <a16:creationId xmlns:a16="http://schemas.microsoft.com/office/drawing/2014/main" id="{2CE64F5F-63C8-42E4-8AA1-8636B7E5E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0950" y="4366819"/>
            <a:ext cx="49465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Prayer </a:t>
            </a:r>
          </a:p>
        </p:txBody>
      </p:sp>
      <p:sp>
        <p:nvSpPr>
          <p:cNvPr id="399" name="Rectangle 398">
            <a:extLst>
              <a:ext uri="{FF2B5EF4-FFF2-40B4-BE49-F238E27FC236}">
                <a16:creationId xmlns:a16="http://schemas.microsoft.com/office/drawing/2014/main" id="{8976408F-3E13-4931-B748-214F8BDF4B5F}"/>
              </a:ext>
            </a:extLst>
          </p:cNvPr>
          <p:cNvSpPr/>
          <p:nvPr/>
        </p:nvSpPr>
        <p:spPr>
          <a:xfrm rot="18279452">
            <a:off x="5955126" y="5765080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29" name="TextBox 52">
            <a:extLst>
              <a:ext uri="{FF2B5EF4-FFF2-40B4-BE49-F238E27FC236}">
                <a16:creationId xmlns:a16="http://schemas.microsoft.com/office/drawing/2014/main" id="{1D3F095B-D561-4F00-87B3-FDC903DE3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521" y="6248982"/>
            <a:ext cx="14943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GOOD AND EVIL</a:t>
            </a:r>
          </a:p>
        </p:txBody>
      </p:sp>
      <p:sp>
        <p:nvSpPr>
          <p:cNvPr id="3435" name="TextBox 356">
            <a:extLst>
              <a:ext uri="{FF2B5EF4-FFF2-40B4-BE49-F238E27FC236}">
                <a16:creationId xmlns:a16="http://schemas.microsoft.com/office/drawing/2014/main" id="{A0457FAE-6C2C-41CB-9280-767B4333A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131" y="8123146"/>
            <a:ext cx="7322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solidFill>
                  <a:prstClr val="black"/>
                </a:solidFill>
              </a:rPr>
              <a:t>Imago Dei</a:t>
            </a:r>
          </a:p>
        </p:txBody>
      </p:sp>
      <p:sp>
        <p:nvSpPr>
          <p:cNvPr id="3436" name="TextBox 356">
            <a:extLst>
              <a:ext uri="{FF2B5EF4-FFF2-40B4-BE49-F238E27FC236}">
                <a16:creationId xmlns:a16="http://schemas.microsoft.com/office/drawing/2014/main" id="{151276C9-8301-4CE3-B261-AC310FADA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626" y="7222748"/>
            <a:ext cx="66471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Attitudes to Abortion</a:t>
            </a:r>
          </a:p>
        </p:txBody>
      </p: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49460A1F-7DD2-4FE9-A501-FB7D4559BC4F}"/>
              </a:ext>
            </a:extLst>
          </p:cNvPr>
          <p:cNvCxnSpPr>
            <a:cxnSpLocks/>
          </p:cNvCxnSpPr>
          <p:nvPr/>
        </p:nvCxnSpPr>
        <p:spPr>
          <a:xfrm>
            <a:off x="5608572" y="5980124"/>
            <a:ext cx="175551" cy="15537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BA225E90-A077-4AF9-8D7E-F2FC08CB2B78}"/>
              </a:ext>
            </a:extLst>
          </p:cNvPr>
          <p:cNvCxnSpPr>
            <a:cxnSpLocks/>
          </p:cNvCxnSpPr>
          <p:nvPr/>
        </p:nvCxnSpPr>
        <p:spPr>
          <a:xfrm flipH="1">
            <a:off x="6150255" y="5275266"/>
            <a:ext cx="241431" cy="11945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Rectangle 454">
            <a:extLst>
              <a:ext uri="{FF2B5EF4-FFF2-40B4-BE49-F238E27FC236}">
                <a16:creationId xmlns:a16="http://schemas.microsoft.com/office/drawing/2014/main" id="{DC8E59A6-1BBE-46FC-A3C6-16A411E5205A}"/>
              </a:ext>
            </a:extLst>
          </p:cNvPr>
          <p:cNvSpPr/>
          <p:nvPr/>
        </p:nvSpPr>
        <p:spPr>
          <a:xfrm>
            <a:off x="4730658" y="4641054"/>
            <a:ext cx="45719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45" name="TextBox 52">
            <a:extLst>
              <a:ext uri="{FF2B5EF4-FFF2-40B4-BE49-F238E27FC236}">
                <a16:creationId xmlns:a16="http://schemas.microsoft.com/office/drawing/2014/main" id="{57940434-A4C1-4C29-B095-F15841719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321" y="4762170"/>
            <a:ext cx="1841713" cy="30502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82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 SIN AND FORGIVENESS</a:t>
            </a:r>
            <a:endParaRPr lang="en-US" altLang="en-US" sz="1106" b="1" dirty="0">
              <a:solidFill>
                <a:prstClr val="whit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3446" name="TextBox 259">
            <a:extLst>
              <a:ext uri="{FF2B5EF4-FFF2-40B4-BE49-F238E27FC236}">
                <a16:creationId xmlns:a16="http://schemas.microsoft.com/office/drawing/2014/main" id="{589A5346-117F-4317-BAD5-246B1C258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312" y="5131493"/>
            <a:ext cx="505719" cy="3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Mary as a model of the Church </a:t>
            </a: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B0B2C22-F375-43A7-B72F-8EB156F5AC79}"/>
              </a:ext>
            </a:extLst>
          </p:cNvPr>
          <p:cNvSpPr/>
          <p:nvPr/>
        </p:nvSpPr>
        <p:spPr>
          <a:xfrm rot="19160318">
            <a:off x="1397532" y="3117071"/>
            <a:ext cx="74284" cy="5852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8726E617-97DE-4AA3-BB1F-54F2D00F1227}"/>
              </a:ext>
            </a:extLst>
          </p:cNvPr>
          <p:cNvCxnSpPr>
            <a:cxnSpLocks/>
          </p:cNvCxnSpPr>
          <p:nvPr/>
        </p:nvCxnSpPr>
        <p:spPr>
          <a:xfrm flipH="1" flipV="1">
            <a:off x="1898142" y="3505511"/>
            <a:ext cx="184878" cy="27512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2" name="TextBox 439">
            <a:extLst>
              <a:ext uri="{FF2B5EF4-FFF2-40B4-BE49-F238E27FC236}">
                <a16:creationId xmlns:a16="http://schemas.microsoft.com/office/drawing/2014/main" id="{2CA6D444-7F83-401D-96C7-897FDE15E66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221812" y="1220267"/>
            <a:ext cx="690134" cy="28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44" dirty="0">
                <a:solidFill>
                  <a:prstClr val="white"/>
                </a:solidFill>
                <a:latin typeface="Calibri" panose="020F0502020204030204" pitchFamily="34" charset="0"/>
              </a:rPr>
              <a:t>Yer 11</a:t>
            </a: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11A3F1D0-B89C-41F9-B105-4B1A33681D88}"/>
              </a:ext>
            </a:extLst>
          </p:cNvPr>
          <p:cNvSpPr/>
          <p:nvPr/>
        </p:nvSpPr>
        <p:spPr>
          <a:xfrm rot="4039462">
            <a:off x="915957" y="7073109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1" name="TextBox 343">
            <a:extLst>
              <a:ext uri="{FF2B5EF4-FFF2-40B4-BE49-F238E27FC236}">
                <a16:creationId xmlns:a16="http://schemas.microsoft.com/office/drawing/2014/main" id="{BF56A654-74CA-4999-ACD4-6146EC6A3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001" y="5303392"/>
            <a:ext cx="611136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Aims of Punishment </a:t>
            </a:r>
          </a:p>
        </p:txBody>
      </p:sp>
      <p:cxnSp>
        <p:nvCxnSpPr>
          <p:cNvPr id="485" name="Straight Connector 484">
            <a:extLst>
              <a:ext uri="{FF2B5EF4-FFF2-40B4-BE49-F238E27FC236}">
                <a16:creationId xmlns:a16="http://schemas.microsoft.com/office/drawing/2014/main" id="{8142DFA0-1C4D-4777-A03B-0CA46E53B10E}"/>
              </a:ext>
            </a:extLst>
          </p:cNvPr>
          <p:cNvCxnSpPr>
            <a:cxnSpLocks/>
          </p:cNvCxnSpPr>
          <p:nvPr/>
        </p:nvCxnSpPr>
        <p:spPr>
          <a:xfrm flipH="1">
            <a:off x="2465206" y="7422672"/>
            <a:ext cx="61181" cy="33602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9" name="TextBox 16">
            <a:extLst>
              <a:ext uri="{FF2B5EF4-FFF2-40B4-BE49-F238E27FC236}">
                <a16:creationId xmlns:a16="http://schemas.microsoft.com/office/drawing/2014/main" id="{5AA42E28-2AFD-4395-A25D-47B3F9ADB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013" y="8871136"/>
            <a:ext cx="969679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What do the prophets teach us?</a:t>
            </a:r>
          </a:p>
        </p:txBody>
      </p:sp>
      <p:sp>
        <p:nvSpPr>
          <p:cNvPr id="541" name="TextBox 104">
            <a:extLst>
              <a:ext uri="{FF2B5EF4-FFF2-40B4-BE49-F238E27FC236}">
                <a16:creationId xmlns:a16="http://schemas.microsoft.com/office/drawing/2014/main" id="{A7A87757-6F50-4364-9513-7D385356F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288" y="8789575"/>
            <a:ext cx="8185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0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Jesus and the </a:t>
            </a:r>
            <a:r>
              <a:rPr lang="en-US" altLang="en-US" sz="550" dirty="0" err="1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marginalised</a:t>
            </a:r>
            <a:endParaRPr lang="en-US" altLang="en-US" sz="553" dirty="0" err="1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544" name="TextBox 104">
            <a:extLst>
              <a:ext uri="{FF2B5EF4-FFF2-40B4-BE49-F238E27FC236}">
                <a16:creationId xmlns:a16="http://schemas.microsoft.com/office/drawing/2014/main" id="{443DE135-F503-44E1-A165-31ED34740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964" y="9885633"/>
            <a:ext cx="779840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What is </a:t>
            </a:r>
          </a:p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prayer?</a:t>
            </a:r>
          </a:p>
        </p:txBody>
      </p:sp>
      <p:cxnSp>
        <p:nvCxnSpPr>
          <p:cNvPr id="565" name="Straight Connector 564">
            <a:extLst>
              <a:ext uri="{FF2B5EF4-FFF2-40B4-BE49-F238E27FC236}">
                <a16:creationId xmlns:a16="http://schemas.microsoft.com/office/drawing/2014/main" id="{8D273E07-DD33-4ED9-904F-13512F46FBC5}"/>
              </a:ext>
            </a:extLst>
          </p:cNvPr>
          <p:cNvCxnSpPr>
            <a:cxnSpLocks/>
          </p:cNvCxnSpPr>
          <p:nvPr/>
        </p:nvCxnSpPr>
        <p:spPr>
          <a:xfrm flipH="1">
            <a:off x="1427255" y="10573970"/>
            <a:ext cx="41623" cy="18872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8" name="Straight Connector 587">
            <a:extLst>
              <a:ext uri="{FF2B5EF4-FFF2-40B4-BE49-F238E27FC236}">
                <a16:creationId xmlns:a16="http://schemas.microsoft.com/office/drawing/2014/main" id="{25E06E85-031A-4D87-94DC-4BC4A3DFA952}"/>
              </a:ext>
            </a:extLst>
          </p:cNvPr>
          <p:cNvCxnSpPr>
            <a:cxnSpLocks/>
          </p:cNvCxnSpPr>
          <p:nvPr/>
        </p:nvCxnSpPr>
        <p:spPr>
          <a:xfrm>
            <a:off x="1698576" y="9121623"/>
            <a:ext cx="2628" cy="18959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2" name="TextBox 159">
            <a:extLst>
              <a:ext uri="{FF2B5EF4-FFF2-40B4-BE49-F238E27FC236}">
                <a16:creationId xmlns:a16="http://schemas.microsoft.com/office/drawing/2014/main" id="{FEBE2B83-7B4E-4BCE-9429-DD2F26D8B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1372" y="8901564"/>
            <a:ext cx="58842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What are the 5 pillars?</a:t>
            </a:r>
          </a:p>
        </p:txBody>
      </p:sp>
      <p:cxnSp>
        <p:nvCxnSpPr>
          <p:cNvPr id="596" name="Straight Connector 595">
            <a:extLst>
              <a:ext uri="{FF2B5EF4-FFF2-40B4-BE49-F238E27FC236}">
                <a16:creationId xmlns:a16="http://schemas.microsoft.com/office/drawing/2014/main" id="{BB62A5F1-F5E9-4085-9337-4B09039D96A9}"/>
              </a:ext>
            </a:extLst>
          </p:cNvPr>
          <p:cNvCxnSpPr>
            <a:cxnSpLocks/>
          </p:cNvCxnSpPr>
          <p:nvPr/>
        </p:nvCxnSpPr>
        <p:spPr>
          <a:xfrm flipV="1">
            <a:off x="3677537" y="9519051"/>
            <a:ext cx="44987" cy="33771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9" name="TextBox 99">
            <a:extLst>
              <a:ext uri="{FF2B5EF4-FFF2-40B4-BE49-F238E27FC236}">
                <a16:creationId xmlns:a16="http://schemas.microsoft.com/office/drawing/2014/main" id="{E4A22F90-3E34-4434-9272-F42014AED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5581" y="9877214"/>
            <a:ext cx="67051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What is the creation story?</a:t>
            </a:r>
          </a:p>
        </p:txBody>
      </p:sp>
      <p:sp>
        <p:nvSpPr>
          <p:cNvPr id="600" name="TextBox 114">
            <a:extLst>
              <a:ext uri="{FF2B5EF4-FFF2-40B4-BE49-F238E27FC236}">
                <a16:creationId xmlns:a16="http://schemas.microsoft.com/office/drawing/2014/main" id="{83180278-6C5F-4608-A63D-57F8D51D6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612" y="8932683"/>
            <a:ext cx="673566" cy="3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Why should we care for the world?</a:t>
            </a:r>
          </a:p>
        </p:txBody>
      </p:sp>
      <p:sp>
        <p:nvSpPr>
          <p:cNvPr id="602" name="TextBox 99">
            <a:extLst>
              <a:ext uri="{FF2B5EF4-FFF2-40B4-BE49-F238E27FC236}">
                <a16:creationId xmlns:a16="http://schemas.microsoft.com/office/drawing/2014/main" id="{AFB14262-4BB5-4730-AFB1-D3B520896E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125" y="9795200"/>
            <a:ext cx="965595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How do we damage the earth?</a:t>
            </a:r>
          </a:p>
        </p:txBody>
      </p:sp>
      <p:cxnSp>
        <p:nvCxnSpPr>
          <p:cNvPr id="608" name="Straight Connector 607">
            <a:extLst>
              <a:ext uri="{FF2B5EF4-FFF2-40B4-BE49-F238E27FC236}">
                <a16:creationId xmlns:a16="http://schemas.microsoft.com/office/drawing/2014/main" id="{D0FC87F7-2C44-491A-A76C-D07ACBB13A34}"/>
              </a:ext>
            </a:extLst>
          </p:cNvPr>
          <p:cNvCxnSpPr>
            <a:cxnSpLocks/>
          </p:cNvCxnSpPr>
          <p:nvPr/>
        </p:nvCxnSpPr>
        <p:spPr>
          <a:xfrm flipH="1" flipV="1">
            <a:off x="5273598" y="9663304"/>
            <a:ext cx="20146" cy="21678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9" name="Straight Connector 608">
            <a:extLst>
              <a:ext uri="{FF2B5EF4-FFF2-40B4-BE49-F238E27FC236}">
                <a16:creationId xmlns:a16="http://schemas.microsoft.com/office/drawing/2014/main" id="{25C1B243-5C06-4167-AF49-2510C30B439F}"/>
              </a:ext>
            </a:extLst>
          </p:cNvPr>
          <p:cNvCxnSpPr>
            <a:cxnSpLocks/>
          </p:cNvCxnSpPr>
          <p:nvPr/>
        </p:nvCxnSpPr>
        <p:spPr>
          <a:xfrm flipH="1" flipV="1">
            <a:off x="5942757" y="9546641"/>
            <a:ext cx="133481" cy="1786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0" name="Straight Connector 609">
            <a:extLst>
              <a:ext uri="{FF2B5EF4-FFF2-40B4-BE49-F238E27FC236}">
                <a16:creationId xmlns:a16="http://schemas.microsoft.com/office/drawing/2014/main" id="{FF583FCC-DD5B-4AEE-A13B-9458A33DC7DE}"/>
              </a:ext>
            </a:extLst>
          </p:cNvPr>
          <p:cNvCxnSpPr>
            <a:cxnSpLocks/>
            <a:endCxn id="3345" idx="0"/>
          </p:cNvCxnSpPr>
          <p:nvPr/>
        </p:nvCxnSpPr>
        <p:spPr>
          <a:xfrm>
            <a:off x="5708255" y="9060442"/>
            <a:ext cx="44055" cy="7172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Straight Connector 611">
            <a:extLst>
              <a:ext uri="{FF2B5EF4-FFF2-40B4-BE49-F238E27FC236}">
                <a16:creationId xmlns:a16="http://schemas.microsoft.com/office/drawing/2014/main" id="{7B48FB23-1B42-4092-89F6-97AD0A27ECFD}"/>
              </a:ext>
            </a:extLst>
          </p:cNvPr>
          <p:cNvCxnSpPr>
            <a:cxnSpLocks/>
          </p:cNvCxnSpPr>
          <p:nvPr/>
        </p:nvCxnSpPr>
        <p:spPr>
          <a:xfrm flipH="1" flipV="1">
            <a:off x="6128509" y="9327870"/>
            <a:ext cx="255042" cy="13879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" name="TextBox 114">
            <a:extLst>
              <a:ext uri="{FF2B5EF4-FFF2-40B4-BE49-F238E27FC236}">
                <a16:creationId xmlns:a16="http://schemas.microsoft.com/office/drawing/2014/main" id="{23EB204C-1227-495C-8A6A-C02FA9350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1360" y="8756335"/>
            <a:ext cx="724499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What is stewardship?</a:t>
            </a:r>
          </a:p>
        </p:txBody>
      </p: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DBF6ED3C-61BD-46FB-9A1E-9B23F330FFCF}"/>
              </a:ext>
            </a:extLst>
          </p:cNvPr>
          <p:cNvCxnSpPr>
            <a:cxnSpLocks/>
          </p:cNvCxnSpPr>
          <p:nvPr/>
        </p:nvCxnSpPr>
        <p:spPr>
          <a:xfrm>
            <a:off x="1448734" y="6127696"/>
            <a:ext cx="154704" cy="27758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A0254261-05D9-490C-9400-2962FC474184}"/>
              </a:ext>
            </a:extLst>
          </p:cNvPr>
          <p:cNvCxnSpPr>
            <a:cxnSpLocks/>
          </p:cNvCxnSpPr>
          <p:nvPr/>
        </p:nvCxnSpPr>
        <p:spPr>
          <a:xfrm flipV="1">
            <a:off x="851567" y="4703401"/>
            <a:ext cx="360224" cy="11044"/>
          </a:xfrm>
          <a:prstGeom prst="line">
            <a:avLst/>
          </a:prstGeom>
          <a:ln w="19050">
            <a:solidFill>
              <a:srgbClr val="A9D18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05506A96-26F9-4462-9496-CEA48FF75A4F}"/>
              </a:ext>
            </a:extLst>
          </p:cNvPr>
          <p:cNvCxnSpPr>
            <a:cxnSpLocks/>
          </p:cNvCxnSpPr>
          <p:nvPr/>
        </p:nvCxnSpPr>
        <p:spPr>
          <a:xfrm flipH="1">
            <a:off x="5349524" y="7286075"/>
            <a:ext cx="6495" cy="41902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A703B785-C7A2-481C-A744-39B906531420}"/>
              </a:ext>
            </a:extLst>
          </p:cNvPr>
          <p:cNvCxnSpPr>
            <a:cxnSpLocks/>
          </p:cNvCxnSpPr>
          <p:nvPr/>
        </p:nvCxnSpPr>
        <p:spPr>
          <a:xfrm flipH="1">
            <a:off x="3262403" y="4508285"/>
            <a:ext cx="1" cy="22163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BC0F5D7C-5BEA-4549-8D08-D917AD9E5533}"/>
              </a:ext>
            </a:extLst>
          </p:cNvPr>
          <p:cNvCxnSpPr>
            <a:cxnSpLocks/>
          </p:cNvCxnSpPr>
          <p:nvPr/>
        </p:nvCxnSpPr>
        <p:spPr>
          <a:xfrm>
            <a:off x="5575425" y="5628088"/>
            <a:ext cx="226468" cy="1338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64082AF6-F6F0-4CD1-88BD-8B97282CFF33}"/>
              </a:ext>
            </a:extLst>
          </p:cNvPr>
          <p:cNvCxnSpPr>
            <a:cxnSpLocks/>
          </p:cNvCxnSpPr>
          <p:nvPr/>
        </p:nvCxnSpPr>
        <p:spPr>
          <a:xfrm flipV="1">
            <a:off x="1454407" y="4905507"/>
            <a:ext cx="89232" cy="241534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8" name="Straight Connector 407">
            <a:extLst>
              <a:ext uri="{FF2B5EF4-FFF2-40B4-BE49-F238E27FC236}">
                <a16:creationId xmlns:a16="http://schemas.microsoft.com/office/drawing/2014/main" id="{3558394A-F646-40B3-B15D-5DC5D5218BB4}"/>
              </a:ext>
            </a:extLst>
          </p:cNvPr>
          <p:cNvCxnSpPr>
            <a:cxnSpLocks/>
          </p:cNvCxnSpPr>
          <p:nvPr/>
        </p:nvCxnSpPr>
        <p:spPr>
          <a:xfrm flipV="1">
            <a:off x="3039917" y="5044158"/>
            <a:ext cx="0" cy="22711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>
            <a:extLst>
              <a:ext uri="{FF2B5EF4-FFF2-40B4-BE49-F238E27FC236}">
                <a16:creationId xmlns:a16="http://schemas.microsoft.com/office/drawing/2014/main" id="{5C96F186-6620-40F1-952A-F9157081A7C3}"/>
              </a:ext>
            </a:extLst>
          </p:cNvPr>
          <p:cNvCxnSpPr>
            <a:cxnSpLocks/>
          </p:cNvCxnSpPr>
          <p:nvPr/>
        </p:nvCxnSpPr>
        <p:spPr>
          <a:xfrm>
            <a:off x="4422595" y="4557154"/>
            <a:ext cx="9701" cy="21191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>
            <a:extLst>
              <a:ext uri="{FF2B5EF4-FFF2-40B4-BE49-F238E27FC236}">
                <a16:creationId xmlns:a16="http://schemas.microsoft.com/office/drawing/2014/main" id="{ADCD6EF9-98FC-45D8-967B-36D11E504477}"/>
              </a:ext>
            </a:extLst>
          </p:cNvPr>
          <p:cNvCxnSpPr>
            <a:cxnSpLocks/>
          </p:cNvCxnSpPr>
          <p:nvPr/>
        </p:nvCxnSpPr>
        <p:spPr>
          <a:xfrm>
            <a:off x="4107556" y="4456719"/>
            <a:ext cx="50054" cy="284251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E06C77AB-3DE3-4797-B37B-AEC15B3B1F98}"/>
              </a:ext>
            </a:extLst>
          </p:cNvPr>
          <p:cNvCxnSpPr>
            <a:cxnSpLocks/>
            <a:stCxn id="2170" idx="2"/>
          </p:cNvCxnSpPr>
          <p:nvPr/>
        </p:nvCxnSpPr>
        <p:spPr>
          <a:xfrm flipH="1">
            <a:off x="3734584" y="6116341"/>
            <a:ext cx="171038" cy="20449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AutoShape 6" descr="sketch - Clip Art Library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56" name="AutoShape 8" descr="sketch - Clip Art Library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2" name="AutoShape 14" descr="Free Abraham Baby Cliparts, Download Free Clip Art, Free Clip Art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6" name="AutoShape 18" descr="Free Moses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68" name="AutoShape 20" descr="Free Moses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2" name="AutoShape 24" descr="Laws clipart black and white, Picture #2900932 laws clipart black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4" name="AutoShape 26" descr="Laws clipart black and white, Picture #2900932 laws clipart black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6" name="AutoShape 28" descr="Laws clipart black and white, Picture #2900932 laws clipart black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78" name="AutoShape 30" descr="Book Black And White clipart - Law, White, Black, transparent clip art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2" descr="Your will be done . . . | Praying hands tattoo, Praying hand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0777" y="9727477"/>
            <a:ext cx="126045" cy="161407"/>
          </a:xfrm>
          <a:prstGeom prst="rect">
            <a:avLst/>
          </a:prstGeom>
          <a:noFill/>
        </p:spPr>
      </p:pic>
      <p:pic>
        <p:nvPicPr>
          <p:cNvPr id="14" name="Picture 4" descr="Transparent church steeple clipart, Picture #1506413 transparent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703" y="14724262"/>
            <a:ext cx="55889" cy="45719"/>
          </a:xfrm>
          <a:prstGeom prst="rect">
            <a:avLst/>
          </a:prstGeom>
          <a:noFill/>
        </p:spPr>
      </p:pic>
      <p:pic>
        <p:nvPicPr>
          <p:cNvPr id="17" name="Picture 8" descr="liturgical dance clip art - Clip Art Libra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880400" y="9085618"/>
            <a:ext cx="148565" cy="173473"/>
          </a:xfrm>
          <a:prstGeom prst="rect">
            <a:avLst/>
          </a:prstGeom>
          <a:noFill/>
        </p:spPr>
      </p:pic>
      <p:pic>
        <p:nvPicPr>
          <p:cNvPr id="18" name="Picture 10" descr="96 Best Good News Bible illustrations images | Bible illustrations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3798" y="9822635"/>
            <a:ext cx="230166" cy="281978"/>
          </a:xfrm>
          <a:prstGeom prst="rect">
            <a:avLst/>
          </a:prstGeom>
          <a:noFill/>
        </p:spPr>
      </p:pic>
      <p:sp>
        <p:nvSpPr>
          <p:cNvPr id="19" name="AutoShape 12" descr="Grace cube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AutoShape 16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AutoShape 18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AutoShape 2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AutoShape 4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AutoShape 6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AutoShape 8" descr="5 clipart pillar, 5 pillar Transparent FREE for download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7" name="Picture 10" descr="Muslim, Praying, Islam, Prayer, Worship, Mosque - Islam Png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7944" y="9738989"/>
            <a:ext cx="267849" cy="278213"/>
          </a:xfrm>
          <a:prstGeom prst="rect">
            <a:avLst/>
          </a:prstGeom>
          <a:noFill/>
        </p:spPr>
      </p:pic>
      <p:pic>
        <p:nvPicPr>
          <p:cNvPr id="28" name="Picture 12" descr="Three people signage, Racism in the United States Discrimination ..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3927" y="8718519"/>
            <a:ext cx="213171" cy="213171"/>
          </a:xfrm>
          <a:prstGeom prst="rect">
            <a:avLst/>
          </a:prstGeom>
          <a:noFill/>
        </p:spPr>
      </p:pic>
      <p:pic>
        <p:nvPicPr>
          <p:cNvPr id="29" name="Picture 14" descr="Jihad: Greater and Lesser Jihad (Islam Practices) - Eduqas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03170" y="9262371"/>
            <a:ext cx="214128" cy="160390"/>
          </a:xfrm>
          <a:prstGeom prst="rect">
            <a:avLst/>
          </a:prstGeom>
          <a:noFill/>
        </p:spPr>
      </p:pic>
      <p:pic>
        <p:nvPicPr>
          <p:cNvPr id="30" name="Picture 16" descr="Library of black and white jpg royalty free download for united ..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82696" y="8964296"/>
            <a:ext cx="177627" cy="168634"/>
          </a:xfrm>
          <a:prstGeom prst="rect">
            <a:avLst/>
          </a:prstGeom>
          <a:noFill/>
        </p:spPr>
      </p:pic>
      <p:sp>
        <p:nvSpPr>
          <p:cNvPr id="31" name="AutoShape 18" descr="Omnipotent Stock Illustrations – 46 Omnipotent Stock Illustrations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2" name="Picture 20" descr="Omnipotent Stock Illustrations – 46 Omnipotent Stock Illustrations ...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60249" y="9001733"/>
            <a:ext cx="188546" cy="188546"/>
          </a:xfrm>
          <a:prstGeom prst="rect">
            <a:avLst/>
          </a:prstGeom>
          <a:noFill/>
        </p:spPr>
      </p:pic>
      <p:pic>
        <p:nvPicPr>
          <p:cNvPr id="33" name="Picture 22" descr="Black and white drawing of The 7 Sacraments clipart free ima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70778" y="8757866"/>
            <a:ext cx="250239" cy="280837"/>
          </a:xfrm>
          <a:prstGeom prst="rect">
            <a:avLst/>
          </a:prstGeom>
          <a:noFill/>
        </p:spPr>
      </p:pic>
      <p:pic>
        <p:nvPicPr>
          <p:cNvPr id="34" name="Picture 24" descr="The Easter Vigil in the Holy Night - Archdiocese of Washingto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35818" y="9777863"/>
            <a:ext cx="287682" cy="292951"/>
          </a:xfrm>
          <a:prstGeom prst="rect">
            <a:avLst/>
          </a:prstGeom>
          <a:noFill/>
        </p:spPr>
      </p:pic>
      <p:pic>
        <p:nvPicPr>
          <p:cNvPr id="35" name="Picture 26" descr="Free download | Drawing Tree, Air Pollution, Natural Environment ...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16616" y="9934459"/>
            <a:ext cx="270766" cy="234664"/>
          </a:xfrm>
          <a:prstGeom prst="rect">
            <a:avLst/>
          </a:prstGeom>
          <a:noFill/>
        </p:spPr>
      </p:pic>
      <p:pic>
        <p:nvPicPr>
          <p:cNvPr id="36" name="Picture 28" descr="Image result for number clipart black and white creation ...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03860" y="9792759"/>
            <a:ext cx="184188" cy="139212"/>
          </a:xfrm>
          <a:prstGeom prst="rect">
            <a:avLst/>
          </a:prstGeom>
          <a:noFill/>
        </p:spPr>
      </p:pic>
      <p:sp>
        <p:nvSpPr>
          <p:cNvPr id="37" name="AutoShape 30" descr="Free Church Stewardship Cliparts, Download Free Clip Art, Free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39" name="Picture 32" descr="Free Church Stewardship Cliparts, Download Free Clip Art, Free ...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40833" y="8733485"/>
            <a:ext cx="296389" cy="197978"/>
          </a:xfrm>
          <a:prstGeom prst="rect">
            <a:avLst/>
          </a:prstGeom>
          <a:noFill/>
        </p:spPr>
      </p:pic>
      <p:sp>
        <p:nvSpPr>
          <p:cNvPr id="2092" name="AutoShape 44" descr="Free Miracle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2" name="AutoShape 54" descr="The New GCSE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06" name="AutoShape 58" descr="Why Yin Yang is one of the most important designs in the world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6" name="AutoShape 68" descr="Family Clipart Black And White - 52 cliparts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18" name="AutoShape 70" descr="Family Clipart Black And White - 52 cliparts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22" name="AutoShape 74" descr="House black and white house clipart black and white clipart free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24" name="AutoShape 76" descr="613 Commandments Mitzvah Rabbi Torah Ten Commandments PNG, Clipart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28" name="Picture 80" descr="Free Baby Death Cliparts, Download Free Clip Art, Free Clip Art on ...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0235" y="6272489"/>
            <a:ext cx="237684" cy="217722"/>
          </a:xfrm>
          <a:prstGeom prst="rect">
            <a:avLst/>
          </a:prstGeom>
          <a:noFill/>
        </p:spPr>
      </p:pic>
      <p:pic>
        <p:nvPicPr>
          <p:cNvPr id="2132" name="Picture 84" descr="Sitting Shiva - Reviews | Facebook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2781" y="5751122"/>
            <a:ext cx="435178" cy="164985"/>
          </a:xfrm>
          <a:prstGeom prst="rect">
            <a:avLst/>
          </a:prstGeom>
          <a:noFill/>
        </p:spPr>
      </p:pic>
      <p:sp>
        <p:nvSpPr>
          <p:cNvPr id="2134" name="AutoShape 86" descr="Free Rosh Hashanah Cliparts, Download Free Clip Art, Free Clip Art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36" name="Picture 88" descr="Free Rosh Hashanah Cliparts, Download Free Clip Art, Free Clip Art ...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11453" y="6012451"/>
            <a:ext cx="252389" cy="249431"/>
          </a:xfrm>
          <a:prstGeom prst="rect">
            <a:avLst/>
          </a:prstGeom>
          <a:noFill/>
        </p:spPr>
      </p:pic>
      <p:pic>
        <p:nvPicPr>
          <p:cNvPr id="2138" name="Picture 90" descr="Rabbi Hebrews Transparent &amp; PNG Clipart Free Download - YAWD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19749" y="5854961"/>
            <a:ext cx="262502" cy="262502"/>
          </a:xfrm>
          <a:prstGeom prst="rect">
            <a:avLst/>
          </a:prstGeom>
          <a:noFill/>
        </p:spPr>
      </p:pic>
      <p:pic>
        <p:nvPicPr>
          <p:cNvPr id="2140" name="Picture 92" descr="Vector Art - Vintage graphic chuppah. arch for a religious jewish ...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02012" y="5664265"/>
            <a:ext cx="257331" cy="256187"/>
          </a:xfrm>
          <a:prstGeom prst="rect">
            <a:avLst/>
          </a:prstGeom>
          <a:noFill/>
        </p:spPr>
      </p:pic>
      <p:pic>
        <p:nvPicPr>
          <p:cNvPr id="2142" name="Picture 94" descr="Free Catholic Wedding Cliparts, Download Free Clip Art, Free Clip ...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500545" y="8169831"/>
            <a:ext cx="314629" cy="337935"/>
          </a:xfrm>
          <a:prstGeom prst="rect">
            <a:avLst/>
          </a:prstGeom>
          <a:noFill/>
        </p:spPr>
      </p:pic>
      <p:pic>
        <p:nvPicPr>
          <p:cNvPr id="2146" name="Picture 98" descr="Great Children Don't JUST Happen | Stick figure family, Free ...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02344" y="7654199"/>
            <a:ext cx="318470" cy="221698"/>
          </a:xfrm>
          <a:prstGeom prst="rect">
            <a:avLst/>
          </a:prstGeom>
          <a:noFill/>
        </p:spPr>
      </p:pic>
      <p:pic>
        <p:nvPicPr>
          <p:cNvPr id="2156" name="Picture 108" descr="WHAT IS THE REFORMED DOCTRINE OF DIVORCE? | Building Old School ...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189841" y="7329470"/>
            <a:ext cx="329890" cy="247417"/>
          </a:xfrm>
          <a:prstGeom prst="rect">
            <a:avLst/>
          </a:prstGeom>
          <a:noFill/>
        </p:spPr>
      </p:pic>
      <p:pic>
        <p:nvPicPr>
          <p:cNvPr id="395" name="Picture 22" descr="Black and white drawing of The 7 Sacraments clipart free ima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4048" y="2638245"/>
            <a:ext cx="242560" cy="342840"/>
          </a:xfrm>
          <a:prstGeom prst="rect">
            <a:avLst/>
          </a:prstGeom>
          <a:noFill/>
        </p:spPr>
      </p:pic>
      <p:pic>
        <p:nvPicPr>
          <p:cNvPr id="401" name="Picture 2" descr="Your will be done . . . | Praying hands tattoo, Praying hand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6653" y="4380692"/>
            <a:ext cx="177745" cy="227613"/>
          </a:xfrm>
          <a:prstGeom prst="rect">
            <a:avLst/>
          </a:prstGeom>
          <a:noFill/>
        </p:spPr>
      </p:pic>
      <p:pic>
        <p:nvPicPr>
          <p:cNvPr id="402" name="Picture 82" descr="Transparent death clip art, Picture #1224089 transparent death ...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27993" y="5033149"/>
            <a:ext cx="274298" cy="288133"/>
          </a:xfrm>
          <a:prstGeom prst="rect">
            <a:avLst/>
          </a:prstGeom>
          <a:noFill/>
        </p:spPr>
      </p:pic>
      <p:pic>
        <p:nvPicPr>
          <p:cNvPr id="2160" name="Picture 112" descr="Rosary Silhouette Stock Illustrations – 418 Rosary Silhouette ...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107270" y="6320838"/>
            <a:ext cx="174453" cy="174453"/>
          </a:xfrm>
          <a:prstGeom prst="rect">
            <a:avLst/>
          </a:prstGeom>
          <a:noFill/>
        </p:spPr>
      </p:pic>
      <p:pic>
        <p:nvPicPr>
          <p:cNvPr id="2162" name="Picture 114" descr="Lourdes Apparition mantilla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389539" y="5690871"/>
            <a:ext cx="244962" cy="244962"/>
          </a:xfrm>
          <a:prstGeom prst="rect">
            <a:avLst/>
          </a:prstGeom>
          <a:noFill/>
        </p:spPr>
      </p:pic>
      <p:sp>
        <p:nvSpPr>
          <p:cNvPr id="2166" name="AutoShape 118" descr="clip art black and white | Bible Black And White clip art - vector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68" name="AutoShape 120" descr="Library of black and white jpg freeuse stock bible verses png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70" name="Picture 122" descr="Library of black and white jpg freeuse stock bible verses png ...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759780" y="5820071"/>
            <a:ext cx="291684" cy="296270"/>
          </a:xfrm>
          <a:prstGeom prst="rect">
            <a:avLst/>
          </a:prstGeom>
          <a:noFill/>
        </p:spPr>
      </p:pic>
      <p:sp>
        <p:nvSpPr>
          <p:cNvPr id="2172" name="AutoShape 124" descr="Child reading family reading bible clipart - WikiClipArt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78" name="Picture 130" descr="Namita Nedumala D Block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899003" y="4362225"/>
            <a:ext cx="218184" cy="267183"/>
          </a:xfrm>
          <a:prstGeom prst="rect">
            <a:avLst/>
          </a:prstGeom>
          <a:noFill/>
        </p:spPr>
      </p:pic>
      <p:pic>
        <p:nvPicPr>
          <p:cNvPr id="2182" name="Picture 134" descr="our lady of guadalupe clip art images | Black and white clipart ...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609018" y="5202743"/>
            <a:ext cx="234974" cy="228648"/>
          </a:xfrm>
          <a:prstGeom prst="rect">
            <a:avLst/>
          </a:prstGeom>
          <a:noFill/>
        </p:spPr>
      </p:pic>
      <p:sp>
        <p:nvSpPr>
          <p:cNvPr id="2184" name="AutoShape 136" descr="Black Line Icon For Ethical, Moral And Righteous Stock Vector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186" name="Picture 138" descr="Black Line Icon For Ethical, Moral And Righteous Stock Vector ...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087546" y="3923238"/>
            <a:ext cx="326963" cy="326963"/>
          </a:xfrm>
          <a:prstGeom prst="rect">
            <a:avLst/>
          </a:prstGeom>
          <a:noFill/>
        </p:spPr>
      </p:pic>
      <p:sp>
        <p:nvSpPr>
          <p:cNvPr id="2188" name="AutoShape 140" descr="Free Black And White Christian Art, Download Free Clip Art, Free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90" name="AutoShape 142" descr="Baptism clipart baptismal font, Baptism baptismal font Transparent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92" name="AutoShape 144" descr="Baptism clipart baptismal font, Baptism baptismal font Transparent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198" name="AutoShape 150" descr="Adam Creation Stock Illustrations – 296 Adam Creation Stock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04" name="AutoShape 156" descr="Christmas Black And White 600*451 transprent Png Free Download ..."/>
          <p:cNvSpPr>
            <a:spLocks noChangeAspect="1" noChangeArrowheads="1"/>
          </p:cNvSpPr>
          <p:nvPr/>
        </p:nvSpPr>
        <p:spPr bwMode="auto">
          <a:xfrm>
            <a:off x="177471" y="-99845"/>
            <a:ext cx="210661" cy="210662"/>
          </a:xfrm>
          <a:prstGeom prst="rect">
            <a:avLst/>
          </a:prstGeom>
          <a:noFill/>
        </p:spPr>
        <p:txBody>
          <a:bodyPr vert="horz" wrap="square" lIns="63198" tIns="31599" rIns="63198" bIns="31599" numCol="1" anchor="t" anchorCtr="0" compatLnSpc="1">
            <a:prstTxWarp prst="textNoShape">
              <a:avLst/>
            </a:prstTxWarp>
          </a:bodyPr>
          <a:lstStyle/>
          <a:p>
            <a:pPr defTabSz="755917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451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0" name="TextBox 356">
            <a:extLst>
              <a:ext uri="{FF2B5EF4-FFF2-40B4-BE49-F238E27FC236}">
                <a16:creationId xmlns:a16="http://schemas.microsoft.com/office/drawing/2014/main" id="{5475387B-77C4-42C5-8E2C-0DE6E58BD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9621" y="5703350"/>
            <a:ext cx="621540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Attitudes to Euthanasia</a:t>
            </a:r>
          </a:p>
        </p:txBody>
      </p:sp>
      <p:pic>
        <p:nvPicPr>
          <p:cNvPr id="422" name="Picture 80" descr="Free Baby Death Cliparts, Download Free Clip Art, Free Clip Art on ...">
            <a:extLst>
              <a:ext uri="{FF2B5EF4-FFF2-40B4-BE49-F238E27FC236}">
                <a16:creationId xmlns:a16="http://schemas.microsoft.com/office/drawing/2014/main" id="{53531450-3458-4A67-A232-75A1CF034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51129" y="7551307"/>
            <a:ext cx="289565" cy="265246"/>
          </a:xfrm>
          <a:prstGeom prst="rect">
            <a:avLst/>
          </a:prstGeom>
          <a:noFill/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4DD470D-B0C9-4185-B0E7-2F704054051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333542" y="5530386"/>
            <a:ext cx="348633" cy="19523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3FD77D6-6188-4404-A522-E4609483157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147396" y="5516961"/>
            <a:ext cx="185401" cy="198216"/>
          </a:xfrm>
          <a:prstGeom prst="rect">
            <a:avLst/>
          </a:prstGeom>
        </p:spPr>
      </p:pic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8C32D5EC-DAE9-41DA-94AB-1B2BEE94900C}"/>
              </a:ext>
            </a:extLst>
          </p:cNvPr>
          <p:cNvCxnSpPr>
            <a:cxnSpLocks/>
          </p:cNvCxnSpPr>
          <p:nvPr/>
        </p:nvCxnSpPr>
        <p:spPr>
          <a:xfrm>
            <a:off x="677287" y="3413928"/>
            <a:ext cx="356541" cy="194647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TextBox 52">
            <a:extLst>
              <a:ext uri="{FF2B5EF4-FFF2-40B4-BE49-F238E27FC236}">
                <a16:creationId xmlns:a16="http://schemas.microsoft.com/office/drawing/2014/main" id="{0BD6146F-1FD3-4986-A25F-EDA487700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839" y="3202704"/>
            <a:ext cx="2001837" cy="3381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JUDAISM </a:t>
            </a:r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5E290C43-61F1-4F0F-9095-F00C1147F456}"/>
              </a:ext>
            </a:extLst>
          </p:cNvPr>
          <p:cNvCxnSpPr>
            <a:cxnSpLocks/>
          </p:cNvCxnSpPr>
          <p:nvPr/>
        </p:nvCxnSpPr>
        <p:spPr>
          <a:xfrm>
            <a:off x="2451829" y="3091208"/>
            <a:ext cx="67328" cy="24471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>
            <a:extLst>
              <a:ext uri="{FF2B5EF4-FFF2-40B4-BE49-F238E27FC236}">
                <a16:creationId xmlns:a16="http://schemas.microsoft.com/office/drawing/2014/main" id="{58705553-9F4D-4744-8949-A3EE1AB35228}"/>
              </a:ext>
            </a:extLst>
          </p:cNvPr>
          <p:cNvCxnSpPr>
            <a:cxnSpLocks/>
          </p:cNvCxnSpPr>
          <p:nvPr/>
        </p:nvCxnSpPr>
        <p:spPr>
          <a:xfrm flipH="1" flipV="1">
            <a:off x="2440196" y="3491891"/>
            <a:ext cx="83933" cy="23336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5" name="TextBox 202">
            <a:extLst>
              <a:ext uri="{FF2B5EF4-FFF2-40B4-BE49-F238E27FC236}">
                <a16:creationId xmlns:a16="http://schemas.microsoft.com/office/drawing/2014/main" id="{A0FF7B9B-0576-4774-9821-5C2C201D1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246" y="3646213"/>
            <a:ext cx="6561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600" dirty="0"/>
              <a:t>What is Revelation?</a:t>
            </a:r>
          </a:p>
        </p:txBody>
      </p:sp>
      <p:pic>
        <p:nvPicPr>
          <p:cNvPr id="476" name="Picture 42" descr="Person Thinking Clipart Revelation - Illustration, HD Png Download ...">
            <a:extLst>
              <a:ext uri="{FF2B5EF4-FFF2-40B4-BE49-F238E27FC236}">
                <a16:creationId xmlns:a16="http://schemas.microsoft.com/office/drawing/2014/main" id="{E4232622-3E88-4F53-86B5-3BABB456C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131570" y="3900473"/>
            <a:ext cx="262341" cy="234277"/>
          </a:xfrm>
          <a:prstGeom prst="rect">
            <a:avLst/>
          </a:prstGeom>
          <a:noFill/>
        </p:spPr>
      </p:pic>
      <p:sp>
        <p:nvSpPr>
          <p:cNvPr id="477" name="TextBox 202">
            <a:extLst>
              <a:ext uri="{FF2B5EF4-FFF2-40B4-BE49-F238E27FC236}">
                <a16:creationId xmlns:a16="http://schemas.microsoft.com/office/drawing/2014/main" id="{EFA29A7E-F1CE-4C28-8FC2-55D27E900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382" y="3684248"/>
            <a:ext cx="52947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00" dirty="0"/>
              <a:t>Visions </a:t>
            </a:r>
          </a:p>
        </p:txBody>
      </p:sp>
      <p:pic>
        <p:nvPicPr>
          <p:cNvPr id="479" name="Picture 48" descr="Free Vision Cliparts, Download Free Clip Art, Free Clip Art on ...">
            <a:extLst>
              <a:ext uri="{FF2B5EF4-FFF2-40B4-BE49-F238E27FC236}">
                <a16:creationId xmlns:a16="http://schemas.microsoft.com/office/drawing/2014/main" id="{3CA39EA4-D1EF-409C-BEBE-BA2B4C51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564622" y="8152415"/>
            <a:ext cx="300039" cy="188110"/>
          </a:xfrm>
          <a:prstGeom prst="rect">
            <a:avLst/>
          </a:prstGeom>
          <a:noFill/>
        </p:spPr>
      </p:pic>
      <p:sp>
        <p:nvSpPr>
          <p:cNvPr id="480" name="TextBox 189">
            <a:extLst>
              <a:ext uri="{FF2B5EF4-FFF2-40B4-BE49-F238E27FC236}">
                <a16:creationId xmlns:a16="http://schemas.microsoft.com/office/drawing/2014/main" id="{3F06ADEF-6A79-41D0-A9D7-4D8A2CC02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227" y="2778074"/>
            <a:ext cx="8953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What are Religious Experiences?</a:t>
            </a:r>
          </a:p>
        </p:txBody>
      </p:sp>
      <p:sp>
        <p:nvSpPr>
          <p:cNvPr id="483" name="TextBox 206">
            <a:extLst>
              <a:ext uri="{FF2B5EF4-FFF2-40B4-BE49-F238E27FC236}">
                <a16:creationId xmlns:a16="http://schemas.microsoft.com/office/drawing/2014/main" id="{6928C5F9-EED4-457A-ABF7-31C0574DE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17" y="7885050"/>
            <a:ext cx="561550" cy="19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Miracles</a:t>
            </a:r>
          </a:p>
        </p:txBody>
      </p:sp>
      <p:pic>
        <p:nvPicPr>
          <p:cNvPr id="484" name="Picture 46" descr="Free Miracle Cliparts, Download Free Clip Art, Free Clip Art on ...">
            <a:extLst>
              <a:ext uri="{FF2B5EF4-FFF2-40B4-BE49-F238E27FC236}">
                <a16:creationId xmlns:a16="http://schemas.microsoft.com/office/drawing/2014/main" id="{589785CC-84EF-4A5B-AB6E-B9AC05033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1612175" y="2537217"/>
            <a:ext cx="544908" cy="381000"/>
          </a:xfrm>
          <a:prstGeom prst="rect">
            <a:avLst/>
          </a:prstGeom>
          <a:noFill/>
        </p:spPr>
      </p:pic>
      <p:sp>
        <p:nvSpPr>
          <p:cNvPr id="487" name="TextBox 211">
            <a:extLst>
              <a:ext uri="{FF2B5EF4-FFF2-40B4-BE49-F238E27FC236}">
                <a16:creationId xmlns:a16="http://schemas.microsoft.com/office/drawing/2014/main" id="{09FF78A9-8C57-43B8-9617-ADA2D7B76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1683" y="7527043"/>
            <a:ext cx="100349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The Design Argument</a:t>
            </a:r>
          </a:p>
        </p:txBody>
      </p:sp>
      <p:sp>
        <p:nvSpPr>
          <p:cNvPr id="488" name="TextBox 202">
            <a:extLst>
              <a:ext uri="{FF2B5EF4-FFF2-40B4-BE49-F238E27FC236}">
                <a16:creationId xmlns:a16="http://schemas.microsoft.com/office/drawing/2014/main" id="{D5FFCB87-C34A-4622-A73F-B35095B90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96" y="7298875"/>
            <a:ext cx="7477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700" dirty="0"/>
              <a:t>The Causation Argument</a:t>
            </a:r>
          </a:p>
        </p:txBody>
      </p:sp>
      <p:pic>
        <p:nvPicPr>
          <p:cNvPr id="489" name="Picture 50" descr="Pocket Watch Clip Art, PNG, 600x854px, Pocket Watch, Antique ...">
            <a:extLst>
              <a:ext uri="{FF2B5EF4-FFF2-40B4-BE49-F238E27FC236}">
                <a16:creationId xmlns:a16="http://schemas.microsoft.com/office/drawing/2014/main" id="{A2A9E65E-07A0-4B93-B1D6-890449054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453570" y="7716952"/>
            <a:ext cx="230273" cy="239820"/>
          </a:xfrm>
          <a:prstGeom prst="rect">
            <a:avLst/>
          </a:prstGeom>
          <a:noFill/>
        </p:spPr>
      </p:pic>
      <p:pic>
        <p:nvPicPr>
          <p:cNvPr id="490" name="Picture 52" descr="Free Dominoes Cliparts, Download Free Clip Art, Free Clip Art on ...">
            <a:extLst>
              <a:ext uri="{FF2B5EF4-FFF2-40B4-BE49-F238E27FC236}">
                <a16:creationId xmlns:a16="http://schemas.microsoft.com/office/drawing/2014/main" id="{F82E9065-B7CB-4140-ACEB-16DB66C0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3437476" y="3877725"/>
            <a:ext cx="388258" cy="191096"/>
          </a:xfrm>
          <a:prstGeom prst="rect">
            <a:avLst/>
          </a:prstGeom>
          <a:noFill/>
        </p:spPr>
      </p:pic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9EC89C9C-D0BD-45D9-ABED-6436B955A1A1}"/>
              </a:ext>
            </a:extLst>
          </p:cNvPr>
          <p:cNvCxnSpPr>
            <a:cxnSpLocks/>
          </p:cNvCxnSpPr>
          <p:nvPr/>
        </p:nvCxnSpPr>
        <p:spPr>
          <a:xfrm flipH="1" flipV="1">
            <a:off x="3106975" y="3533137"/>
            <a:ext cx="53762" cy="24709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5" name="Picture 56" descr="inconsistent-triad-problem-of-evil - Feest.io">
            <a:extLst>
              <a:ext uri="{FF2B5EF4-FFF2-40B4-BE49-F238E27FC236}">
                <a16:creationId xmlns:a16="http://schemas.microsoft.com/office/drawing/2014/main" id="{301946C5-877D-4459-BCF2-5091ABFB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615906" y="6603489"/>
            <a:ext cx="235542" cy="191791"/>
          </a:xfrm>
          <a:prstGeom prst="rect">
            <a:avLst/>
          </a:prstGeom>
          <a:noFill/>
        </p:spPr>
      </p:pic>
      <p:pic>
        <p:nvPicPr>
          <p:cNvPr id="496" name="Picture 60" descr="Why Yin Yang is one of the most important designs in the world">
            <a:extLst>
              <a:ext uri="{FF2B5EF4-FFF2-40B4-BE49-F238E27FC236}">
                <a16:creationId xmlns:a16="http://schemas.microsoft.com/office/drawing/2014/main" id="{CACDEDBE-34CE-44E6-AA9F-E3E3D7D5C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4090540" y="3870852"/>
            <a:ext cx="342952" cy="214966"/>
          </a:xfrm>
          <a:prstGeom prst="rect">
            <a:avLst/>
          </a:prstGeom>
          <a:noFill/>
        </p:spPr>
      </p:pic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F0839400-B9B8-4FEF-ACC2-D856BF49CB03}"/>
              </a:ext>
            </a:extLst>
          </p:cNvPr>
          <p:cNvCxnSpPr>
            <a:cxnSpLocks/>
            <a:stCxn id="498" idx="3"/>
          </p:cNvCxnSpPr>
          <p:nvPr/>
        </p:nvCxnSpPr>
        <p:spPr>
          <a:xfrm flipH="1" flipV="1">
            <a:off x="5223613" y="6576697"/>
            <a:ext cx="34558" cy="26090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>
            <a:extLst>
              <a:ext uri="{FF2B5EF4-FFF2-40B4-BE49-F238E27FC236}">
                <a16:creationId xmlns:a16="http://schemas.microsoft.com/office/drawing/2014/main" id="{CB355476-5027-4C63-A05C-D5C005F608B4}"/>
              </a:ext>
            </a:extLst>
          </p:cNvPr>
          <p:cNvCxnSpPr>
            <a:cxnSpLocks/>
          </p:cNvCxnSpPr>
          <p:nvPr/>
        </p:nvCxnSpPr>
        <p:spPr>
          <a:xfrm>
            <a:off x="3010046" y="2999285"/>
            <a:ext cx="2194" cy="17664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309B80BD-4FC6-4F7F-B65A-5DFF37441A94}"/>
              </a:ext>
            </a:extLst>
          </p:cNvPr>
          <p:cNvCxnSpPr>
            <a:cxnSpLocks/>
          </p:cNvCxnSpPr>
          <p:nvPr/>
        </p:nvCxnSpPr>
        <p:spPr>
          <a:xfrm flipV="1">
            <a:off x="4475928" y="6541886"/>
            <a:ext cx="95837" cy="25987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8" name="TextBox 208">
            <a:extLst>
              <a:ext uri="{FF2B5EF4-FFF2-40B4-BE49-F238E27FC236}">
                <a16:creationId xmlns:a16="http://schemas.microsoft.com/office/drawing/2014/main" id="{6F9E60F6-00BA-41D3-85C8-0EE34223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254" y="6737574"/>
            <a:ext cx="967917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The Problem of Evil </a:t>
            </a:r>
          </a:p>
        </p:txBody>
      </p:sp>
      <p:sp>
        <p:nvSpPr>
          <p:cNvPr id="500" name="TextBox 52">
            <a:extLst>
              <a:ext uri="{FF2B5EF4-FFF2-40B4-BE49-F238E27FC236}">
                <a16:creationId xmlns:a16="http://schemas.microsoft.com/office/drawing/2014/main" id="{169D794D-D358-4D23-B1EC-E50658C8F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640" y="6261882"/>
            <a:ext cx="1505232" cy="30777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ORIGINS AND MEANING</a:t>
            </a:r>
          </a:p>
        </p:txBody>
      </p: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A883DF12-BC43-47A1-812D-50E60F36B08B}"/>
              </a:ext>
            </a:extLst>
          </p:cNvPr>
          <p:cNvCxnSpPr>
            <a:cxnSpLocks/>
          </p:cNvCxnSpPr>
          <p:nvPr/>
        </p:nvCxnSpPr>
        <p:spPr>
          <a:xfrm>
            <a:off x="4930179" y="5977926"/>
            <a:ext cx="52796" cy="27736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2790CCC-DE1B-410F-99FB-5FC0163212A4}"/>
              </a:ext>
            </a:extLst>
          </p:cNvPr>
          <p:cNvCxnSpPr>
            <a:cxnSpLocks/>
          </p:cNvCxnSpPr>
          <p:nvPr/>
        </p:nvCxnSpPr>
        <p:spPr>
          <a:xfrm flipH="1">
            <a:off x="3097231" y="5983415"/>
            <a:ext cx="56394" cy="29262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7" name="Straight Connector 526">
            <a:extLst>
              <a:ext uri="{FF2B5EF4-FFF2-40B4-BE49-F238E27FC236}">
                <a16:creationId xmlns:a16="http://schemas.microsoft.com/office/drawing/2014/main" id="{917D7A9C-B39F-42F8-81C6-D034B0B2B974}"/>
              </a:ext>
            </a:extLst>
          </p:cNvPr>
          <p:cNvCxnSpPr>
            <a:cxnSpLocks/>
          </p:cNvCxnSpPr>
          <p:nvPr/>
        </p:nvCxnSpPr>
        <p:spPr>
          <a:xfrm flipH="1">
            <a:off x="5825178" y="4596612"/>
            <a:ext cx="72193" cy="253506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>
            <a:extLst>
              <a:ext uri="{FF2B5EF4-FFF2-40B4-BE49-F238E27FC236}">
                <a16:creationId xmlns:a16="http://schemas.microsoft.com/office/drawing/2014/main" id="{0FE2EB91-56FB-4F35-906D-C73BCDBC804D}"/>
              </a:ext>
            </a:extLst>
          </p:cNvPr>
          <p:cNvCxnSpPr>
            <a:cxnSpLocks/>
          </p:cNvCxnSpPr>
          <p:nvPr/>
        </p:nvCxnSpPr>
        <p:spPr>
          <a:xfrm flipH="1" flipV="1">
            <a:off x="3039917" y="6577217"/>
            <a:ext cx="57440" cy="284178"/>
          </a:xfrm>
          <a:prstGeom prst="line">
            <a:avLst/>
          </a:prstGeom>
          <a:ln w="19050">
            <a:solidFill>
              <a:srgbClr val="A9D18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AB03546E-2304-41E0-89D7-B43576A0DA35}"/>
              </a:ext>
            </a:extLst>
          </p:cNvPr>
          <p:cNvCxnSpPr>
            <a:cxnSpLocks/>
          </p:cNvCxnSpPr>
          <p:nvPr/>
        </p:nvCxnSpPr>
        <p:spPr>
          <a:xfrm flipV="1">
            <a:off x="3560115" y="6553530"/>
            <a:ext cx="32367" cy="305563"/>
          </a:xfrm>
          <a:prstGeom prst="line">
            <a:avLst/>
          </a:prstGeom>
          <a:ln w="19050">
            <a:solidFill>
              <a:srgbClr val="A9D18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3" name="Straight Connector 472">
            <a:extLst>
              <a:ext uri="{FF2B5EF4-FFF2-40B4-BE49-F238E27FC236}">
                <a16:creationId xmlns:a16="http://schemas.microsoft.com/office/drawing/2014/main" id="{5A458216-FCB6-448C-A74E-BD29AA86CBFD}"/>
              </a:ext>
            </a:extLst>
          </p:cNvPr>
          <p:cNvCxnSpPr>
            <a:cxnSpLocks/>
          </p:cNvCxnSpPr>
          <p:nvPr/>
        </p:nvCxnSpPr>
        <p:spPr>
          <a:xfrm>
            <a:off x="4390574" y="5986414"/>
            <a:ext cx="0" cy="36262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6" name="Straight Connector 525">
            <a:extLst>
              <a:ext uri="{FF2B5EF4-FFF2-40B4-BE49-F238E27FC236}">
                <a16:creationId xmlns:a16="http://schemas.microsoft.com/office/drawing/2014/main" id="{E83D9327-9BCD-47B1-9F70-0ACC0813D506}"/>
              </a:ext>
            </a:extLst>
          </p:cNvPr>
          <p:cNvCxnSpPr>
            <a:cxnSpLocks/>
          </p:cNvCxnSpPr>
          <p:nvPr/>
        </p:nvCxnSpPr>
        <p:spPr>
          <a:xfrm flipV="1">
            <a:off x="2617315" y="6466721"/>
            <a:ext cx="67240" cy="317274"/>
          </a:xfrm>
          <a:prstGeom prst="line">
            <a:avLst/>
          </a:prstGeom>
          <a:ln w="19050">
            <a:solidFill>
              <a:srgbClr val="A9D18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" name="Rectangle 501">
            <a:extLst>
              <a:ext uri="{FF2B5EF4-FFF2-40B4-BE49-F238E27FC236}">
                <a16:creationId xmlns:a16="http://schemas.microsoft.com/office/drawing/2014/main" id="{0C13A687-74CB-4F90-B96B-B87506195FE0}"/>
              </a:ext>
            </a:extLst>
          </p:cNvPr>
          <p:cNvSpPr/>
          <p:nvPr/>
        </p:nvSpPr>
        <p:spPr>
          <a:xfrm>
            <a:off x="4276581" y="6203628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5" name="TextBox 52">
            <a:extLst>
              <a:ext uri="{FF2B5EF4-FFF2-40B4-BE49-F238E27FC236}">
                <a16:creationId xmlns:a16="http://schemas.microsoft.com/office/drawing/2014/main" id="{369B3C75-8EC6-4601-96F9-0279D558B21B}"/>
              </a:ext>
            </a:extLst>
          </p:cNvPr>
          <p:cNvSpPr txBox="1">
            <a:spLocks noChangeArrowheads="1"/>
          </p:cNvSpPr>
          <p:nvPr/>
        </p:nvSpPr>
        <p:spPr bwMode="auto">
          <a:xfrm rot="3578766">
            <a:off x="5283456" y="5152741"/>
            <a:ext cx="1139503" cy="2616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5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LIFE AND DEATH</a:t>
            </a:r>
          </a:p>
        </p:txBody>
      </p:sp>
      <p:sp>
        <p:nvSpPr>
          <p:cNvPr id="506" name="TextBox 254">
            <a:extLst>
              <a:ext uri="{FF2B5EF4-FFF2-40B4-BE49-F238E27FC236}">
                <a16:creationId xmlns:a16="http://schemas.microsoft.com/office/drawing/2014/main" id="{91A01556-A2E3-47DE-9F78-4C1635245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753" y="6045487"/>
            <a:ext cx="69056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Artwork </a:t>
            </a:r>
          </a:p>
        </p:txBody>
      </p:sp>
      <p:pic>
        <p:nvPicPr>
          <p:cNvPr id="509" name="Picture 152" descr="Adam Creation Stock Illustrations – 296 Adam Creation Stock ...">
            <a:extLst>
              <a:ext uri="{FF2B5EF4-FFF2-40B4-BE49-F238E27FC236}">
                <a16:creationId xmlns:a16="http://schemas.microsoft.com/office/drawing/2014/main" id="{7A093591-287A-469C-BCA0-4D23ACA3C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3226175" y="5844708"/>
            <a:ext cx="374098" cy="249243"/>
          </a:xfrm>
          <a:prstGeom prst="rect">
            <a:avLst/>
          </a:prstGeom>
          <a:noFill/>
        </p:spPr>
      </p:pic>
      <p:sp>
        <p:nvSpPr>
          <p:cNvPr id="510" name="TextBox 262">
            <a:extLst>
              <a:ext uri="{FF2B5EF4-FFF2-40B4-BE49-F238E27FC236}">
                <a16:creationId xmlns:a16="http://schemas.microsoft.com/office/drawing/2014/main" id="{4F8D50D2-732F-44A6-AFE2-C74A554BC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24" y="4533450"/>
            <a:ext cx="7208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Architecture of a Church </a:t>
            </a:r>
          </a:p>
        </p:txBody>
      </p:sp>
      <p:pic>
        <p:nvPicPr>
          <p:cNvPr id="513" name="Picture 4" descr="Transparent church steeple clipart, Picture #1506413 transparent ...">
            <a:extLst>
              <a:ext uri="{FF2B5EF4-FFF2-40B4-BE49-F238E27FC236}">
                <a16:creationId xmlns:a16="http://schemas.microsoft.com/office/drawing/2014/main" id="{71274403-64B4-46E5-BD06-42C36EE1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113" y="3752140"/>
            <a:ext cx="289536" cy="462393"/>
          </a:xfrm>
          <a:prstGeom prst="rect">
            <a:avLst/>
          </a:prstGeom>
          <a:noFill/>
        </p:spPr>
      </p:pic>
      <p:sp>
        <p:nvSpPr>
          <p:cNvPr id="511" name="TextBox 256">
            <a:extLst>
              <a:ext uri="{FF2B5EF4-FFF2-40B4-BE49-F238E27FC236}">
                <a16:creationId xmlns:a16="http://schemas.microsoft.com/office/drawing/2014/main" id="{C0FF452C-D874-4E30-A833-88FB4C77A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" y="3141528"/>
            <a:ext cx="792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Features of a Church  </a:t>
            </a:r>
          </a:p>
        </p:txBody>
      </p: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DAE3346F-4E69-4F0A-809B-BC3E9BA7673F}"/>
              </a:ext>
            </a:extLst>
          </p:cNvPr>
          <p:cNvCxnSpPr>
            <a:cxnSpLocks/>
          </p:cNvCxnSpPr>
          <p:nvPr/>
        </p:nvCxnSpPr>
        <p:spPr>
          <a:xfrm flipH="1">
            <a:off x="5139696" y="4532924"/>
            <a:ext cx="244890" cy="253353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6641F741-EEEA-4B45-9827-41F3A2FE930F}"/>
              </a:ext>
            </a:extLst>
          </p:cNvPr>
          <p:cNvCxnSpPr>
            <a:cxnSpLocks/>
          </p:cNvCxnSpPr>
          <p:nvPr/>
        </p:nvCxnSpPr>
        <p:spPr>
          <a:xfrm flipV="1">
            <a:off x="5032095" y="5019603"/>
            <a:ext cx="43235" cy="285865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" name="TextBox 267">
            <a:extLst>
              <a:ext uri="{FF2B5EF4-FFF2-40B4-BE49-F238E27FC236}">
                <a16:creationId xmlns:a16="http://schemas.microsoft.com/office/drawing/2014/main" id="{6383DC40-10AE-4FFB-87D6-C205129B4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721" y="5745265"/>
            <a:ext cx="65470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The Trinity </a:t>
            </a:r>
          </a:p>
        </p:txBody>
      </p:sp>
      <p:pic>
        <p:nvPicPr>
          <p:cNvPr id="533" name="Picture 16" descr="Library of black and white jpg royalty free download for united ...">
            <a:extLst>
              <a:ext uri="{FF2B5EF4-FFF2-40B4-BE49-F238E27FC236}">
                <a16:creationId xmlns:a16="http://schemas.microsoft.com/office/drawing/2014/main" id="{57E35210-DDB3-4362-81AB-D18A9C3AB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21727" y="5539243"/>
            <a:ext cx="261578" cy="248334"/>
          </a:xfrm>
          <a:prstGeom prst="rect">
            <a:avLst/>
          </a:prstGeom>
          <a:noFill/>
        </p:spPr>
      </p:pic>
      <p:sp>
        <p:nvSpPr>
          <p:cNvPr id="536" name="TextBox 276">
            <a:extLst>
              <a:ext uri="{FF2B5EF4-FFF2-40B4-BE49-F238E27FC236}">
                <a16:creationId xmlns:a16="http://schemas.microsoft.com/office/drawing/2014/main" id="{59391321-E327-435C-97DB-0DD2E6398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5318" y="6749081"/>
            <a:ext cx="57556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Creation </a:t>
            </a:r>
          </a:p>
        </p:txBody>
      </p:sp>
      <p:pic>
        <p:nvPicPr>
          <p:cNvPr id="537" name="Picture 28" descr="Image result for number clipart black and white creation ...">
            <a:extLst>
              <a:ext uri="{FF2B5EF4-FFF2-40B4-BE49-F238E27FC236}">
                <a16:creationId xmlns:a16="http://schemas.microsoft.com/office/drawing/2014/main" id="{8A56D4D7-92A9-4C66-B25E-22A4CB591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23146" y="6901209"/>
            <a:ext cx="344426" cy="260322"/>
          </a:xfrm>
          <a:prstGeom prst="rect">
            <a:avLst/>
          </a:prstGeom>
          <a:noFill/>
        </p:spPr>
      </p:pic>
      <p:sp>
        <p:nvSpPr>
          <p:cNvPr id="538" name="TextBox 276">
            <a:extLst>
              <a:ext uri="{FF2B5EF4-FFF2-40B4-BE49-F238E27FC236}">
                <a16:creationId xmlns:a16="http://schemas.microsoft.com/office/drawing/2014/main" id="{5901A755-ACCE-4524-9B51-2FEC5FE63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970" y="6823268"/>
            <a:ext cx="602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600" dirty="0"/>
              <a:t>Creation and</a:t>
            </a:r>
          </a:p>
          <a:p>
            <a:pPr eaLnBrk="1" hangingPunct="1"/>
            <a:r>
              <a:rPr lang="en-US" altLang="en-US" sz="600" dirty="0"/>
              <a:t> the Nature of God and Humanity </a:t>
            </a:r>
          </a:p>
        </p:txBody>
      </p:sp>
      <p:sp>
        <p:nvSpPr>
          <p:cNvPr id="546" name="TextBox 272">
            <a:extLst>
              <a:ext uri="{FF2B5EF4-FFF2-40B4-BE49-F238E27FC236}">
                <a16:creationId xmlns:a16="http://schemas.microsoft.com/office/drawing/2014/main" id="{B9A9A493-8DA3-4DC7-9E7B-FB914F4D9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4013" y="5771571"/>
            <a:ext cx="8517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What is Incarnation?</a:t>
            </a:r>
          </a:p>
        </p:txBody>
      </p:sp>
      <p:pic>
        <p:nvPicPr>
          <p:cNvPr id="547" name="Picture 158" descr="W-initial Nativity &amp; Incarnation - Birth Of Jesus , Free ...">
            <a:extLst>
              <a:ext uri="{FF2B5EF4-FFF2-40B4-BE49-F238E27FC236}">
                <a16:creationId xmlns:a16="http://schemas.microsoft.com/office/drawing/2014/main" id="{F0C753FB-82BD-444C-928C-580A1F586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4461080" y="5992464"/>
            <a:ext cx="301667" cy="213538"/>
          </a:xfrm>
          <a:prstGeom prst="rect">
            <a:avLst/>
          </a:prstGeom>
          <a:noFill/>
        </p:spPr>
      </p:pic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C6D3ED71-5F0C-44EF-A682-34490FD731A9}"/>
              </a:ext>
            </a:extLst>
          </p:cNvPr>
          <p:cNvCxnSpPr>
            <a:cxnSpLocks/>
            <a:endCxn id="500" idx="3"/>
          </p:cNvCxnSpPr>
          <p:nvPr/>
        </p:nvCxnSpPr>
        <p:spPr>
          <a:xfrm flipV="1">
            <a:off x="4137921" y="6415771"/>
            <a:ext cx="18951" cy="405718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1" name="TextBox 282">
            <a:extLst>
              <a:ext uri="{FF2B5EF4-FFF2-40B4-BE49-F238E27FC236}">
                <a16:creationId xmlns:a16="http://schemas.microsoft.com/office/drawing/2014/main" id="{6C0A31CB-2477-44D9-BD31-ED179E4A8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214" y="4476654"/>
            <a:ext cx="8548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600" dirty="0"/>
              <a:t>The significance of the Paschal Mystery </a:t>
            </a:r>
            <a:endParaRPr lang="en-US" altLang="en-US" sz="600" dirty="0"/>
          </a:p>
        </p:txBody>
      </p:sp>
      <p:sp>
        <p:nvSpPr>
          <p:cNvPr id="553" name="TextBox 52">
            <a:extLst>
              <a:ext uri="{FF2B5EF4-FFF2-40B4-BE49-F238E27FC236}">
                <a16:creationId xmlns:a16="http://schemas.microsoft.com/office/drawing/2014/main" id="{BC294C8E-CB93-4918-A4B4-A46B9A02B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433" y="3205946"/>
            <a:ext cx="762423" cy="338137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REVISION</a:t>
            </a:r>
          </a:p>
        </p:txBody>
      </p:sp>
      <p:sp>
        <p:nvSpPr>
          <p:cNvPr id="554" name="TextBox 52">
            <a:extLst>
              <a:ext uri="{FF2B5EF4-FFF2-40B4-BE49-F238E27FC236}">
                <a16:creationId xmlns:a16="http://schemas.microsoft.com/office/drawing/2014/main" id="{5268A71E-7F65-442C-9183-29535B05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091" y="10734519"/>
            <a:ext cx="1056042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PROPHECY AND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PROMISE</a:t>
            </a:r>
          </a:p>
        </p:txBody>
      </p:sp>
      <p:sp>
        <p:nvSpPr>
          <p:cNvPr id="556" name="TextBox 52">
            <a:extLst>
              <a:ext uri="{FF2B5EF4-FFF2-40B4-BE49-F238E27FC236}">
                <a16:creationId xmlns:a16="http://schemas.microsoft.com/office/drawing/2014/main" id="{EDCF62C5-8BD2-4622-BAE8-8DE8B0AD2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6339" y="10719559"/>
            <a:ext cx="1338513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DESERT TO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GARDEN</a:t>
            </a:r>
          </a:p>
        </p:txBody>
      </p:sp>
      <p:sp>
        <p:nvSpPr>
          <p:cNvPr id="557" name="Rectangle 556">
            <a:extLst>
              <a:ext uri="{FF2B5EF4-FFF2-40B4-BE49-F238E27FC236}">
                <a16:creationId xmlns:a16="http://schemas.microsoft.com/office/drawing/2014/main" id="{B0F4B6E8-8B21-42D3-8E70-67FF90FAA86F}"/>
              </a:ext>
            </a:extLst>
          </p:cNvPr>
          <p:cNvSpPr/>
          <p:nvPr/>
        </p:nvSpPr>
        <p:spPr>
          <a:xfrm flipH="1">
            <a:off x="2049648" y="10731638"/>
            <a:ext cx="63261" cy="470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8" name="TextBox 52">
            <a:extLst>
              <a:ext uri="{FF2B5EF4-FFF2-40B4-BE49-F238E27FC236}">
                <a16:creationId xmlns:a16="http://schemas.microsoft.com/office/drawing/2014/main" id="{DABDEEF2-A0A7-4FB5-BFC1-4696A493B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429" y="10731597"/>
            <a:ext cx="1338513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TO THE ENDS OF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THE EARTH</a:t>
            </a:r>
          </a:p>
        </p:txBody>
      </p:sp>
      <p:sp>
        <p:nvSpPr>
          <p:cNvPr id="559" name="TextBox 356">
            <a:extLst>
              <a:ext uri="{FF2B5EF4-FFF2-40B4-BE49-F238E27FC236}">
                <a16:creationId xmlns:a16="http://schemas.microsoft.com/office/drawing/2014/main" id="{000795F1-6401-489A-A8A1-B83B8A4AF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585" y="8251353"/>
            <a:ext cx="9982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600" dirty="0">
                <a:solidFill>
                  <a:prstClr val="black"/>
                </a:solidFill>
              </a:rPr>
              <a:t>Creation of humans  Genesis 1 and 2</a:t>
            </a:r>
          </a:p>
        </p:txBody>
      </p:sp>
      <p:cxnSp>
        <p:nvCxnSpPr>
          <p:cNvPr id="560" name="Straight Connector 559">
            <a:extLst>
              <a:ext uri="{FF2B5EF4-FFF2-40B4-BE49-F238E27FC236}">
                <a16:creationId xmlns:a16="http://schemas.microsoft.com/office/drawing/2014/main" id="{B6F209EF-7487-46F0-A2A3-D40CA9D68AEF}"/>
              </a:ext>
            </a:extLst>
          </p:cNvPr>
          <p:cNvCxnSpPr>
            <a:cxnSpLocks/>
          </p:cNvCxnSpPr>
          <p:nvPr/>
        </p:nvCxnSpPr>
        <p:spPr>
          <a:xfrm flipV="1">
            <a:off x="5460452" y="8083368"/>
            <a:ext cx="73424" cy="21250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>
            <a:extLst>
              <a:ext uri="{FF2B5EF4-FFF2-40B4-BE49-F238E27FC236}">
                <a16:creationId xmlns:a16="http://schemas.microsoft.com/office/drawing/2014/main" id="{B1CBFB57-FB47-4887-8390-B029C56316D5}"/>
              </a:ext>
            </a:extLst>
          </p:cNvPr>
          <p:cNvCxnSpPr>
            <a:cxnSpLocks/>
          </p:cNvCxnSpPr>
          <p:nvPr/>
        </p:nvCxnSpPr>
        <p:spPr>
          <a:xfrm>
            <a:off x="5574398" y="7483690"/>
            <a:ext cx="0" cy="24436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1" name="Picture 20" descr="Omnipotent Stock Illustrations – 46 Omnipotent Stock Illustrations ...">
            <a:extLst>
              <a:ext uri="{FF2B5EF4-FFF2-40B4-BE49-F238E27FC236}">
                <a16:creationId xmlns:a16="http://schemas.microsoft.com/office/drawing/2014/main" id="{F8CAA3A7-6318-43FF-912C-DEC04225B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22290" y="8289757"/>
            <a:ext cx="276492" cy="276492"/>
          </a:xfrm>
          <a:prstGeom prst="rect">
            <a:avLst/>
          </a:prstGeom>
          <a:noFill/>
        </p:spPr>
      </p:pic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E913B8E8-76ED-4DC7-BF28-128A97C96EFA}"/>
              </a:ext>
            </a:extLst>
          </p:cNvPr>
          <p:cNvCxnSpPr>
            <a:cxnSpLocks/>
            <a:stCxn id="3169" idx="2"/>
          </p:cNvCxnSpPr>
          <p:nvPr/>
        </p:nvCxnSpPr>
        <p:spPr>
          <a:xfrm>
            <a:off x="4913493" y="7325270"/>
            <a:ext cx="119942" cy="34573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" name="TextBox 52">
            <a:extLst>
              <a:ext uri="{FF2B5EF4-FFF2-40B4-BE49-F238E27FC236}">
                <a16:creationId xmlns:a16="http://schemas.microsoft.com/office/drawing/2014/main" id="{E57B2D1D-B539-480A-A5A5-C07A2F5DE9A1}"/>
              </a:ext>
            </a:extLst>
          </p:cNvPr>
          <p:cNvSpPr txBox="1">
            <a:spLocks noChangeArrowheads="1"/>
          </p:cNvSpPr>
          <p:nvPr/>
        </p:nvSpPr>
        <p:spPr bwMode="auto">
          <a:xfrm rot="18861104">
            <a:off x="617427" y="6394405"/>
            <a:ext cx="1063500" cy="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6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DIALOGUE AND ENCOUNTER: Judaism</a:t>
            </a:r>
          </a:p>
        </p:txBody>
      </p:sp>
      <p:sp>
        <p:nvSpPr>
          <p:cNvPr id="577" name="TextBox 349">
            <a:extLst>
              <a:ext uri="{FF2B5EF4-FFF2-40B4-BE49-F238E27FC236}">
                <a16:creationId xmlns:a16="http://schemas.microsoft.com/office/drawing/2014/main" id="{DE57C57B-28A8-4E6C-AFC9-6DDDE7ADD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388" y="6667889"/>
            <a:ext cx="548669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Messiah</a:t>
            </a:r>
          </a:p>
        </p:txBody>
      </p: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8B91607D-8328-4B93-BD1F-F1F67725CE5B}"/>
              </a:ext>
            </a:extLst>
          </p:cNvPr>
          <p:cNvCxnSpPr>
            <a:cxnSpLocks/>
          </p:cNvCxnSpPr>
          <p:nvPr/>
        </p:nvCxnSpPr>
        <p:spPr>
          <a:xfrm>
            <a:off x="547861" y="6300678"/>
            <a:ext cx="243513" cy="3100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D4049F95-9A89-4BC8-97C7-C1FD333D14EC}"/>
              </a:ext>
            </a:extLst>
          </p:cNvPr>
          <p:cNvCxnSpPr>
            <a:cxnSpLocks/>
          </p:cNvCxnSpPr>
          <p:nvPr/>
        </p:nvCxnSpPr>
        <p:spPr>
          <a:xfrm>
            <a:off x="830312" y="6111735"/>
            <a:ext cx="163482" cy="32696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8" name="TextBox 349">
            <a:extLst>
              <a:ext uri="{FF2B5EF4-FFF2-40B4-BE49-F238E27FC236}">
                <a16:creationId xmlns:a16="http://schemas.microsoft.com/office/drawing/2014/main" id="{BC641227-0EAE-4354-ACCD-832AB81FD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181" y="6888557"/>
            <a:ext cx="853226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Shekinah</a:t>
            </a:r>
          </a:p>
        </p:txBody>
      </p:sp>
      <p:sp>
        <p:nvSpPr>
          <p:cNvPr id="579" name="TextBox 349">
            <a:extLst>
              <a:ext uri="{FF2B5EF4-FFF2-40B4-BE49-F238E27FC236}">
                <a16:creationId xmlns:a16="http://schemas.microsoft.com/office/drawing/2014/main" id="{57B8E448-7124-4385-A272-9BBC01084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064" y="7028388"/>
            <a:ext cx="754535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Almighty</a:t>
            </a:r>
          </a:p>
        </p:txBody>
      </p:sp>
      <p:sp>
        <p:nvSpPr>
          <p:cNvPr id="580" name="TextBox 349">
            <a:extLst>
              <a:ext uri="{FF2B5EF4-FFF2-40B4-BE49-F238E27FC236}">
                <a16:creationId xmlns:a16="http://schemas.microsoft.com/office/drawing/2014/main" id="{0D89D6B0-848A-4711-9BA7-0F9646E15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22" y="7136110"/>
            <a:ext cx="65629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Jewish Holy Books</a:t>
            </a:r>
          </a:p>
        </p:txBody>
      </p:sp>
      <p:sp>
        <p:nvSpPr>
          <p:cNvPr id="581" name="TextBox 349">
            <a:extLst>
              <a:ext uri="{FF2B5EF4-FFF2-40B4-BE49-F238E27FC236}">
                <a16:creationId xmlns:a16="http://schemas.microsoft.com/office/drawing/2014/main" id="{1739C141-D12F-437B-A02C-5E07EBF72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3" y="6940716"/>
            <a:ext cx="548669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Mitzvot</a:t>
            </a:r>
          </a:p>
        </p:txBody>
      </p:sp>
      <p:sp>
        <p:nvSpPr>
          <p:cNvPr id="583" name="TextBox 349">
            <a:extLst>
              <a:ext uri="{FF2B5EF4-FFF2-40B4-BE49-F238E27FC236}">
                <a16:creationId xmlns:a16="http://schemas.microsoft.com/office/drawing/2014/main" id="{32E0E022-98D7-4681-A69D-EDFC6C425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257" y="6754465"/>
            <a:ext cx="673584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The Covenants</a:t>
            </a:r>
          </a:p>
        </p:txBody>
      </p:sp>
      <p:sp>
        <p:nvSpPr>
          <p:cNvPr id="584" name="TextBox 349">
            <a:extLst>
              <a:ext uri="{FF2B5EF4-FFF2-40B4-BE49-F238E27FC236}">
                <a16:creationId xmlns:a16="http://schemas.microsoft.com/office/drawing/2014/main" id="{E323750B-9FE7-437C-AF53-9AA6073E0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97" y="6637803"/>
            <a:ext cx="667961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Jewish Worship</a:t>
            </a:r>
          </a:p>
        </p:txBody>
      </p: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4273D96C-9B3E-444D-8CC5-8A0ADD62E4BB}"/>
              </a:ext>
            </a:extLst>
          </p:cNvPr>
          <p:cNvCxnSpPr>
            <a:cxnSpLocks/>
          </p:cNvCxnSpPr>
          <p:nvPr/>
        </p:nvCxnSpPr>
        <p:spPr>
          <a:xfrm flipH="1" flipV="1">
            <a:off x="1334014" y="6676152"/>
            <a:ext cx="116423" cy="1076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Straight Connector 586">
            <a:extLst>
              <a:ext uri="{FF2B5EF4-FFF2-40B4-BE49-F238E27FC236}">
                <a16:creationId xmlns:a16="http://schemas.microsoft.com/office/drawing/2014/main" id="{93D771D3-78A3-4C36-A43C-8CA73224CC70}"/>
              </a:ext>
            </a:extLst>
          </p:cNvPr>
          <p:cNvCxnSpPr>
            <a:cxnSpLocks/>
          </p:cNvCxnSpPr>
          <p:nvPr/>
        </p:nvCxnSpPr>
        <p:spPr>
          <a:xfrm flipH="1" flipV="1">
            <a:off x="1246021" y="6841302"/>
            <a:ext cx="116423" cy="1076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9" name="Straight Connector 588">
            <a:extLst>
              <a:ext uri="{FF2B5EF4-FFF2-40B4-BE49-F238E27FC236}">
                <a16:creationId xmlns:a16="http://schemas.microsoft.com/office/drawing/2014/main" id="{E80FB9B0-319A-4A97-B99F-FF1EFCEEE5FA}"/>
              </a:ext>
            </a:extLst>
          </p:cNvPr>
          <p:cNvCxnSpPr>
            <a:cxnSpLocks/>
          </p:cNvCxnSpPr>
          <p:nvPr/>
        </p:nvCxnSpPr>
        <p:spPr>
          <a:xfrm flipH="1" flipV="1">
            <a:off x="1127639" y="6979141"/>
            <a:ext cx="140050" cy="7571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Straight Connector 592">
            <a:extLst>
              <a:ext uri="{FF2B5EF4-FFF2-40B4-BE49-F238E27FC236}">
                <a16:creationId xmlns:a16="http://schemas.microsoft.com/office/drawing/2014/main" id="{E539396B-2637-4580-8523-D43F3B729486}"/>
              </a:ext>
            </a:extLst>
          </p:cNvPr>
          <p:cNvCxnSpPr>
            <a:cxnSpLocks/>
          </p:cNvCxnSpPr>
          <p:nvPr/>
        </p:nvCxnSpPr>
        <p:spPr>
          <a:xfrm>
            <a:off x="564139" y="6787391"/>
            <a:ext cx="179594" cy="8980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5" name="Straight Connector 594">
            <a:extLst>
              <a:ext uri="{FF2B5EF4-FFF2-40B4-BE49-F238E27FC236}">
                <a16:creationId xmlns:a16="http://schemas.microsoft.com/office/drawing/2014/main" id="{3248F0AF-0D93-4415-8C8E-07D3AB3277F4}"/>
              </a:ext>
            </a:extLst>
          </p:cNvPr>
          <p:cNvCxnSpPr>
            <a:cxnSpLocks/>
          </p:cNvCxnSpPr>
          <p:nvPr/>
        </p:nvCxnSpPr>
        <p:spPr>
          <a:xfrm>
            <a:off x="586949" y="7006458"/>
            <a:ext cx="179594" cy="8980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8" name="Straight Connector 597">
            <a:extLst>
              <a:ext uri="{FF2B5EF4-FFF2-40B4-BE49-F238E27FC236}">
                <a16:creationId xmlns:a16="http://schemas.microsoft.com/office/drawing/2014/main" id="{8CD5CA27-51DC-46A0-868A-CDE87CCB0CF4}"/>
              </a:ext>
            </a:extLst>
          </p:cNvPr>
          <p:cNvCxnSpPr>
            <a:cxnSpLocks/>
          </p:cNvCxnSpPr>
          <p:nvPr/>
        </p:nvCxnSpPr>
        <p:spPr>
          <a:xfrm flipV="1">
            <a:off x="561840" y="7230804"/>
            <a:ext cx="275740" cy="4801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4" name="Picture 133">
            <a:extLst>
              <a:ext uri="{FF2B5EF4-FFF2-40B4-BE49-F238E27FC236}">
                <a16:creationId xmlns:a16="http://schemas.microsoft.com/office/drawing/2014/main" id="{5A3B848D-CD3E-4F94-B4AE-B512D772DFD5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89988" y="6334283"/>
            <a:ext cx="304377" cy="309193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86272F3C-4B5E-498A-BBCD-76A0B53FBDD3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287014" y="6788555"/>
            <a:ext cx="198379" cy="200129"/>
          </a:xfrm>
          <a:prstGeom prst="rect">
            <a:avLst/>
          </a:prstGeom>
        </p:spPr>
      </p:pic>
      <p:pic>
        <p:nvPicPr>
          <p:cNvPr id="1026" name="Picture 2" descr="The Shema Deuteronomy 6: 4-5 The prayer which expresses the oneness of God.  It is said in the morning and at night. Genesis tel">
            <a:extLst>
              <a:ext uri="{FF2B5EF4-FFF2-40B4-BE49-F238E27FC236}">
                <a16:creationId xmlns:a16="http://schemas.microsoft.com/office/drawing/2014/main" id="{B66A6FD2-1AFA-4C56-851F-81110A67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71" y="6841743"/>
            <a:ext cx="295277" cy="3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5" name="TextBox 211">
            <a:extLst>
              <a:ext uri="{FF2B5EF4-FFF2-40B4-BE49-F238E27FC236}">
                <a16:creationId xmlns:a16="http://schemas.microsoft.com/office/drawing/2014/main" id="{1C153B03-8ABA-4714-9606-1650301B139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90742" y="8117208"/>
            <a:ext cx="583332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Catholicism and Poverty</a:t>
            </a:r>
          </a:p>
        </p:txBody>
      </p: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5BDEF9E7-1F02-480B-8777-884D66ED32FE}"/>
              </a:ext>
            </a:extLst>
          </p:cNvPr>
          <p:cNvCxnSpPr>
            <a:cxnSpLocks/>
          </p:cNvCxnSpPr>
          <p:nvPr/>
        </p:nvCxnSpPr>
        <p:spPr>
          <a:xfrm flipH="1">
            <a:off x="3887454" y="7415115"/>
            <a:ext cx="10972" cy="30501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7" name="Rectangle 606">
            <a:extLst>
              <a:ext uri="{FF2B5EF4-FFF2-40B4-BE49-F238E27FC236}">
                <a16:creationId xmlns:a16="http://schemas.microsoft.com/office/drawing/2014/main" id="{AFED6167-CFF8-4F0A-83FC-0DC4F5A8AF38}"/>
              </a:ext>
            </a:extLst>
          </p:cNvPr>
          <p:cNvSpPr/>
          <p:nvPr/>
        </p:nvSpPr>
        <p:spPr>
          <a:xfrm>
            <a:off x="2329563" y="7592227"/>
            <a:ext cx="51568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1" name="TextBox 52">
            <a:extLst>
              <a:ext uri="{FF2B5EF4-FFF2-40B4-BE49-F238E27FC236}">
                <a16:creationId xmlns:a16="http://schemas.microsoft.com/office/drawing/2014/main" id="{C4736D7F-CAA3-4D35-8640-BF4558939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830" y="7746964"/>
            <a:ext cx="1168136" cy="246221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          HUMAN RIGHTS </a:t>
            </a:r>
          </a:p>
        </p:txBody>
      </p: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36671BA1-A9E9-466D-BCF8-209D1DD51B0A}"/>
              </a:ext>
            </a:extLst>
          </p:cNvPr>
          <p:cNvCxnSpPr>
            <a:cxnSpLocks/>
          </p:cNvCxnSpPr>
          <p:nvPr/>
        </p:nvCxnSpPr>
        <p:spPr>
          <a:xfrm flipH="1">
            <a:off x="1403557" y="7523507"/>
            <a:ext cx="68716" cy="15069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B4CE569D-1E72-447A-B134-5656D74984AF}"/>
              </a:ext>
            </a:extLst>
          </p:cNvPr>
          <p:cNvCxnSpPr>
            <a:cxnSpLocks/>
          </p:cNvCxnSpPr>
          <p:nvPr/>
        </p:nvCxnSpPr>
        <p:spPr>
          <a:xfrm flipV="1">
            <a:off x="1296380" y="8030233"/>
            <a:ext cx="165906" cy="259059"/>
          </a:xfrm>
          <a:prstGeom prst="line">
            <a:avLst/>
          </a:prstGeom>
          <a:ln w="28575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A6F24CB1-3F17-4CE3-8536-79649D19AA12}"/>
              </a:ext>
            </a:extLst>
          </p:cNvPr>
          <p:cNvCxnSpPr>
            <a:cxnSpLocks/>
          </p:cNvCxnSpPr>
          <p:nvPr/>
        </p:nvCxnSpPr>
        <p:spPr>
          <a:xfrm flipV="1">
            <a:off x="948470" y="7915226"/>
            <a:ext cx="166417" cy="16676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B1FDFBFB-69AD-4A87-90F5-C67078E7A0A1}"/>
              </a:ext>
            </a:extLst>
          </p:cNvPr>
          <p:cNvCxnSpPr>
            <a:cxnSpLocks/>
          </p:cNvCxnSpPr>
          <p:nvPr/>
        </p:nvCxnSpPr>
        <p:spPr>
          <a:xfrm>
            <a:off x="2955511" y="7504478"/>
            <a:ext cx="74398" cy="21371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D5045A85-70DD-4EB7-86B7-01BA80DC854D}"/>
              </a:ext>
            </a:extLst>
          </p:cNvPr>
          <p:cNvCxnSpPr>
            <a:cxnSpLocks/>
          </p:cNvCxnSpPr>
          <p:nvPr/>
        </p:nvCxnSpPr>
        <p:spPr>
          <a:xfrm flipH="1">
            <a:off x="3327512" y="7599162"/>
            <a:ext cx="3714" cy="162376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CE702798-F784-4FFC-BF34-EF4A23AB6717}"/>
              </a:ext>
            </a:extLst>
          </p:cNvPr>
          <p:cNvCxnSpPr>
            <a:cxnSpLocks/>
          </p:cNvCxnSpPr>
          <p:nvPr/>
        </p:nvCxnSpPr>
        <p:spPr>
          <a:xfrm flipH="1" flipV="1">
            <a:off x="4379946" y="5076796"/>
            <a:ext cx="214428" cy="33037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E5B1E3AA-F4F5-4A07-8F10-93EE286B03C1}"/>
              </a:ext>
            </a:extLst>
          </p:cNvPr>
          <p:cNvCxnSpPr>
            <a:cxnSpLocks/>
          </p:cNvCxnSpPr>
          <p:nvPr/>
        </p:nvCxnSpPr>
        <p:spPr>
          <a:xfrm flipV="1">
            <a:off x="4120779" y="5065582"/>
            <a:ext cx="0" cy="24138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Opinion | The Cost of Keeping Children Poor - The New York Times">
            <a:extLst>
              <a:ext uri="{FF2B5EF4-FFF2-40B4-BE49-F238E27FC236}">
                <a16:creationId xmlns:a16="http://schemas.microsoft.com/office/drawing/2014/main" id="{69EE26EA-FB7E-4DA0-973C-486535665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691" y="8224115"/>
            <a:ext cx="257220" cy="2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0" name="TextBox 338">
            <a:extLst>
              <a:ext uri="{FF2B5EF4-FFF2-40B4-BE49-F238E27FC236}">
                <a16:creationId xmlns:a16="http://schemas.microsoft.com/office/drawing/2014/main" id="{8EA0F11A-BA9F-4430-A7B0-4D64A921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720" y="4219880"/>
            <a:ext cx="778343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Redemption </a:t>
            </a:r>
          </a:p>
        </p:txBody>
      </p:sp>
      <p:pic>
        <p:nvPicPr>
          <p:cNvPr id="1030" name="Picture 6" descr="Redemption - Free cultures icons">
            <a:extLst>
              <a:ext uri="{FF2B5EF4-FFF2-40B4-BE49-F238E27FC236}">
                <a16:creationId xmlns:a16="http://schemas.microsoft.com/office/drawing/2014/main" id="{3C845371-6EEA-45FD-B186-CBF2BC0E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25" y="7062007"/>
            <a:ext cx="262615" cy="26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orgiveness clipart images and royalty-free illustrations | Clipart.com">
            <a:extLst>
              <a:ext uri="{FF2B5EF4-FFF2-40B4-BE49-F238E27FC236}">
                <a16:creationId xmlns:a16="http://schemas.microsoft.com/office/drawing/2014/main" id="{CEE56AEF-5129-4A53-9161-1B3591AB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83" y="4287526"/>
            <a:ext cx="288683" cy="2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AC832204-87AB-45F5-866D-07019B653222}"/>
              </a:ext>
            </a:extLst>
          </p:cNvPr>
          <p:cNvCxnSpPr>
            <a:cxnSpLocks/>
          </p:cNvCxnSpPr>
          <p:nvPr/>
        </p:nvCxnSpPr>
        <p:spPr>
          <a:xfrm flipH="1">
            <a:off x="1821842" y="7535540"/>
            <a:ext cx="68716" cy="15069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BC035AB8-2687-42D5-8C63-05E32009D534}"/>
              </a:ext>
            </a:extLst>
          </p:cNvPr>
          <p:cNvCxnSpPr>
            <a:cxnSpLocks/>
          </p:cNvCxnSpPr>
          <p:nvPr/>
        </p:nvCxnSpPr>
        <p:spPr>
          <a:xfrm flipV="1">
            <a:off x="751502" y="7529374"/>
            <a:ext cx="166417" cy="16676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Rectangle 430">
            <a:extLst>
              <a:ext uri="{FF2B5EF4-FFF2-40B4-BE49-F238E27FC236}">
                <a16:creationId xmlns:a16="http://schemas.microsoft.com/office/drawing/2014/main" id="{0F0CCA82-20EB-498E-88E2-4AF71348918D}"/>
              </a:ext>
            </a:extLst>
          </p:cNvPr>
          <p:cNvSpPr/>
          <p:nvPr/>
        </p:nvSpPr>
        <p:spPr>
          <a:xfrm>
            <a:off x="1579312" y="9289249"/>
            <a:ext cx="45719" cy="438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2" name="Rectangle 431">
            <a:extLst>
              <a:ext uri="{FF2B5EF4-FFF2-40B4-BE49-F238E27FC236}">
                <a16:creationId xmlns:a16="http://schemas.microsoft.com/office/drawing/2014/main" id="{CE57DFFE-0F99-4EAD-85D2-47012F7D623B}"/>
              </a:ext>
            </a:extLst>
          </p:cNvPr>
          <p:cNvSpPr/>
          <p:nvPr/>
        </p:nvSpPr>
        <p:spPr>
          <a:xfrm flipH="1">
            <a:off x="5503956" y="9242485"/>
            <a:ext cx="45719" cy="499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AD1C2ECB-23EC-4B30-9CF2-DC242F3B9D6C}"/>
              </a:ext>
            </a:extLst>
          </p:cNvPr>
          <p:cNvSpPr/>
          <p:nvPr/>
        </p:nvSpPr>
        <p:spPr>
          <a:xfrm flipH="1">
            <a:off x="3471726" y="9218609"/>
            <a:ext cx="45719" cy="524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591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145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7" name="TextBox 52">
            <a:extLst>
              <a:ext uri="{FF2B5EF4-FFF2-40B4-BE49-F238E27FC236}">
                <a16:creationId xmlns:a16="http://schemas.microsoft.com/office/drawing/2014/main" id="{F5C20987-5F09-4344-A2BC-6EBE389CE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655" y="9293597"/>
            <a:ext cx="9249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PROPHECY AND PROMISE</a:t>
            </a:r>
          </a:p>
        </p:txBody>
      </p:sp>
      <p:sp>
        <p:nvSpPr>
          <p:cNvPr id="418" name="TextBox 52">
            <a:extLst>
              <a:ext uri="{FF2B5EF4-FFF2-40B4-BE49-F238E27FC236}">
                <a16:creationId xmlns:a16="http://schemas.microsoft.com/office/drawing/2014/main" id="{F4EF9A1C-2E63-42A4-B8AE-96EFDEA87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572" y="9241564"/>
            <a:ext cx="9249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GALILEE TO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JERUSALEM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endParaRPr lang="en-US" altLang="en-US" sz="1400" b="1" dirty="0">
              <a:solidFill>
                <a:prstClr val="white"/>
              </a:solidFill>
              <a:latin typeface="Gill Sans MT Condensed" panose="020B0506020104020203" pitchFamily="34" charset="0"/>
            </a:endParaRPr>
          </a:p>
        </p:txBody>
      </p:sp>
      <p:sp>
        <p:nvSpPr>
          <p:cNvPr id="434" name="TextBox 52">
            <a:extLst>
              <a:ext uri="{FF2B5EF4-FFF2-40B4-BE49-F238E27FC236}">
                <a16:creationId xmlns:a16="http://schemas.microsoft.com/office/drawing/2014/main" id="{B5EDBBBF-37C2-4BDE-A777-EA7FB4738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872" y="9289386"/>
            <a:ext cx="9249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DESERT TO 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prstClr val="white"/>
                </a:solidFill>
                <a:latin typeface="Gill Sans MT Condensed" panose="020B0506020104020203" pitchFamily="34" charset="0"/>
              </a:rPr>
              <a:t>GARDEN</a:t>
            </a:r>
          </a:p>
          <a:p>
            <a:pPr algn="ctr" defTabSz="755917" fontAlgn="base">
              <a:spcBef>
                <a:spcPct val="0"/>
              </a:spcBef>
              <a:spcAft>
                <a:spcPct val="0"/>
              </a:spcAft>
            </a:pPr>
            <a:endParaRPr lang="en-US" altLang="en-US" sz="1000" b="1" dirty="0">
              <a:solidFill>
                <a:prstClr val="white"/>
              </a:solidFill>
              <a:latin typeface="Gill Sans MT Condensed" panose="020B0506020104020203" pitchFamily="34" charset="0"/>
            </a:endParaRPr>
          </a:p>
        </p:txBody>
      </p:sp>
      <p:cxnSp>
        <p:nvCxnSpPr>
          <p:cNvPr id="597" name="Straight Connector 596">
            <a:extLst>
              <a:ext uri="{FF2B5EF4-FFF2-40B4-BE49-F238E27FC236}">
                <a16:creationId xmlns:a16="http://schemas.microsoft.com/office/drawing/2014/main" id="{EC566875-C0B9-4A12-BBFB-E8ED7C535702}"/>
              </a:ext>
            </a:extLst>
          </p:cNvPr>
          <p:cNvCxnSpPr>
            <a:cxnSpLocks/>
          </p:cNvCxnSpPr>
          <p:nvPr/>
        </p:nvCxnSpPr>
        <p:spPr>
          <a:xfrm flipV="1">
            <a:off x="4120779" y="9652788"/>
            <a:ext cx="48227" cy="44495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extBox 95">
            <a:extLst>
              <a:ext uri="{FF2B5EF4-FFF2-40B4-BE49-F238E27FC236}">
                <a16:creationId xmlns:a16="http://schemas.microsoft.com/office/drawing/2014/main" id="{91D830B0-0C89-45F8-8F0F-FCFA7BC1D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122" y="9789304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Modern day prophets</a:t>
            </a:r>
          </a:p>
        </p:txBody>
      </p:sp>
      <p:sp>
        <p:nvSpPr>
          <p:cNvPr id="437" name="TextBox 104">
            <a:extLst>
              <a:ext uri="{FF2B5EF4-FFF2-40B4-BE49-F238E27FC236}">
                <a16:creationId xmlns:a16="http://schemas.microsoft.com/office/drawing/2014/main" id="{260DB81A-B89E-4AD1-BE87-F434E6530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200" y="9063648"/>
            <a:ext cx="565756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Advent </a:t>
            </a:r>
          </a:p>
        </p:txBody>
      </p:sp>
      <p:cxnSp>
        <p:nvCxnSpPr>
          <p:cNvPr id="438" name="Straight Connector 437">
            <a:extLst>
              <a:ext uri="{FF2B5EF4-FFF2-40B4-BE49-F238E27FC236}">
                <a16:creationId xmlns:a16="http://schemas.microsoft.com/office/drawing/2014/main" id="{4E76EB9B-686E-4944-BAA1-BC0DE0716331}"/>
              </a:ext>
            </a:extLst>
          </p:cNvPr>
          <p:cNvCxnSpPr>
            <a:cxnSpLocks/>
          </p:cNvCxnSpPr>
          <p:nvPr/>
        </p:nvCxnSpPr>
        <p:spPr>
          <a:xfrm flipH="1">
            <a:off x="6223536" y="8882202"/>
            <a:ext cx="192216" cy="15114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Straight Connector 438">
            <a:extLst>
              <a:ext uri="{FF2B5EF4-FFF2-40B4-BE49-F238E27FC236}">
                <a16:creationId xmlns:a16="http://schemas.microsoft.com/office/drawing/2014/main" id="{879BFF06-E53A-4226-9FE3-708833E9AA38}"/>
              </a:ext>
            </a:extLst>
          </p:cNvPr>
          <p:cNvCxnSpPr>
            <a:cxnSpLocks/>
          </p:cNvCxnSpPr>
          <p:nvPr/>
        </p:nvCxnSpPr>
        <p:spPr>
          <a:xfrm flipH="1" flipV="1">
            <a:off x="2647691" y="9642912"/>
            <a:ext cx="18979" cy="21717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TextBox 104">
            <a:extLst>
              <a:ext uri="{FF2B5EF4-FFF2-40B4-BE49-F238E27FC236}">
                <a16:creationId xmlns:a16="http://schemas.microsoft.com/office/drawing/2014/main" id="{E82E0A64-6D6A-411C-825E-5C89FBC8D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209" y="9823873"/>
            <a:ext cx="779840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Bible </a:t>
            </a:r>
          </a:p>
        </p:txBody>
      </p:sp>
      <p:sp>
        <p:nvSpPr>
          <p:cNvPr id="441" name="TextBox 104">
            <a:extLst>
              <a:ext uri="{FF2B5EF4-FFF2-40B4-BE49-F238E27FC236}">
                <a16:creationId xmlns:a16="http://schemas.microsoft.com/office/drawing/2014/main" id="{DC7A70F9-61D9-4A72-A6E2-A89678664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2687" y="9928022"/>
            <a:ext cx="779840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Role of a Priest</a:t>
            </a:r>
          </a:p>
        </p:txBody>
      </p:sp>
      <p:pic>
        <p:nvPicPr>
          <p:cNvPr id="50" name="Picture 8" descr="Young Priest Topic Image 1 - Eps10 Vector Illustration ...">
            <a:extLst>
              <a:ext uri="{FF2B5EF4-FFF2-40B4-BE49-F238E27FC236}">
                <a16:creationId xmlns:a16="http://schemas.microsoft.com/office/drawing/2014/main" id="{CB89606B-4FF2-46A4-B6EA-65A382853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63" y="9739596"/>
            <a:ext cx="150704" cy="21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4" name="Straight Connector 443">
            <a:extLst>
              <a:ext uri="{FF2B5EF4-FFF2-40B4-BE49-F238E27FC236}">
                <a16:creationId xmlns:a16="http://schemas.microsoft.com/office/drawing/2014/main" id="{5BECA6A2-219D-4F77-93B0-8A51E4C6DFFF}"/>
              </a:ext>
            </a:extLst>
          </p:cNvPr>
          <p:cNvCxnSpPr>
            <a:cxnSpLocks/>
          </p:cNvCxnSpPr>
          <p:nvPr/>
        </p:nvCxnSpPr>
        <p:spPr>
          <a:xfrm>
            <a:off x="4332066" y="9070753"/>
            <a:ext cx="33428" cy="222344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Connector 446">
            <a:extLst>
              <a:ext uri="{FF2B5EF4-FFF2-40B4-BE49-F238E27FC236}">
                <a16:creationId xmlns:a16="http://schemas.microsoft.com/office/drawing/2014/main" id="{158CDABE-9576-4251-8551-4FEBA57266C1}"/>
              </a:ext>
            </a:extLst>
          </p:cNvPr>
          <p:cNvCxnSpPr>
            <a:cxnSpLocks/>
          </p:cNvCxnSpPr>
          <p:nvPr/>
        </p:nvCxnSpPr>
        <p:spPr>
          <a:xfrm>
            <a:off x="566980" y="9345419"/>
            <a:ext cx="244555" cy="15138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TextBox 95">
            <a:extLst>
              <a:ext uri="{FF2B5EF4-FFF2-40B4-BE49-F238E27FC236}">
                <a16:creationId xmlns:a16="http://schemas.microsoft.com/office/drawing/2014/main" id="{6373B69A-2FE7-4ACE-8AB2-E4250BA66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55" y="9204178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Original sin and Free will</a:t>
            </a:r>
          </a:p>
        </p:txBody>
      </p: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00CCEC50-8AE6-4E22-8DC6-E14121D1E582}"/>
              </a:ext>
            </a:extLst>
          </p:cNvPr>
          <p:cNvCxnSpPr>
            <a:cxnSpLocks/>
          </p:cNvCxnSpPr>
          <p:nvPr/>
        </p:nvCxnSpPr>
        <p:spPr>
          <a:xfrm>
            <a:off x="816852" y="9164603"/>
            <a:ext cx="134790" cy="17053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2F34E294-F404-4210-A90E-EE10E9131DF3}"/>
              </a:ext>
            </a:extLst>
          </p:cNvPr>
          <p:cNvCxnSpPr>
            <a:cxnSpLocks/>
            <a:stCxn id="461" idx="1"/>
          </p:cNvCxnSpPr>
          <p:nvPr/>
        </p:nvCxnSpPr>
        <p:spPr>
          <a:xfrm flipV="1">
            <a:off x="1092802" y="9675224"/>
            <a:ext cx="163956" cy="184160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" name="TextBox 95">
            <a:extLst>
              <a:ext uri="{FF2B5EF4-FFF2-40B4-BE49-F238E27FC236}">
                <a16:creationId xmlns:a16="http://schemas.microsoft.com/office/drawing/2014/main" id="{6CFA205F-F6A7-4023-A2F6-65138B10A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2802" y="9770673"/>
            <a:ext cx="424630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Baptism</a:t>
            </a:r>
          </a:p>
        </p:txBody>
      </p:sp>
      <p:sp>
        <p:nvSpPr>
          <p:cNvPr id="462" name="TextBox 95">
            <a:extLst>
              <a:ext uri="{FF2B5EF4-FFF2-40B4-BE49-F238E27FC236}">
                <a16:creationId xmlns:a16="http://schemas.microsoft.com/office/drawing/2014/main" id="{58E69FEF-F3CA-43D6-83B7-4E8A8834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520" y="8964916"/>
            <a:ext cx="772867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Conscience</a:t>
            </a:r>
          </a:p>
        </p:txBody>
      </p: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4F6E20B5-0373-4117-B223-97CA6C5831FD}"/>
              </a:ext>
            </a:extLst>
          </p:cNvPr>
          <p:cNvCxnSpPr>
            <a:cxnSpLocks/>
          </p:cNvCxnSpPr>
          <p:nvPr/>
        </p:nvCxnSpPr>
        <p:spPr>
          <a:xfrm>
            <a:off x="1247720" y="9125102"/>
            <a:ext cx="92620" cy="232561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12" descr="The Cost of Denying Conscience - Catholic Journal">
            <a:extLst>
              <a:ext uri="{FF2B5EF4-FFF2-40B4-BE49-F238E27FC236}">
                <a16:creationId xmlns:a16="http://schemas.microsoft.com/office/drawing/2014/main" id="{7E10ECC6-9969-4312-AB00-80554064A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92" y="8715142"/>
            <a:ext cx="208748" cy="14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2B7F8DE9-32A0-42A1-919A-3BA50A750E04}"/>
              </a:ext>
            </a:extLst>
          </p:cNvPr>
          <p:cNvCxnSpPr>
            <a:cxnSpLocks/>
          </p:cNvCxnSpPr>
          <p:nvPr/>
        </p:nvCxnSpPr>
        <p:spPr>
          <a:xfrm flipH="1">
            <a:off x="5750356" y="10602631"/>
            <a:ext cx="100364" cy="20428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BA54A474-CB39-4B6B-8E3E-2094C37B85E9}"/>
              </a:ext>
            </a:extLst>
          </p:cNvPr>
          <p:cNvCxnSpPr>
            <a:cxnSpLocks/>
          </p:cNvCxnSpPr>
          <p:nvPr/>
        </p:nvCxnSpPr>
        <p:spPr>
          <a:xfrm flipH="1" flipV="1">
            <a:off x="4112957" y="11055588"/>
            <a:ext cx="43915" cy="22082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D84CCC08-BB0B-494F-930B-A7829FBDA539}"/>
              </a:ext>
            </a:extLst>
          </p:cNvPr>
          <p:cNvCxnSpPr>
            <a:cxnSpLocks/>
          </p:cNvCxnSpPr>
          <p:nvPr/>
        </p:nvCxnSpPr>
        <p:spPr>
          <a:xfrm flipH="1" flipV="1">
            <a:off x="3146669" y="11066717"/>
            <a:ext cx="72764" cy="25768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4" name="Straight Connector 503">
            <a:extLst>
              <a:ext uri="{FF2B5EF4-FFF2-40B4-BE49-F238E27FC236}">
                <a16:creationId xmlns:a16="http://schemas.microsoft.com/office/drawing/2014/main" id="{4BBEAF3A-2557-4603-A7AF-A1644241DD8B}"/>
              </a:ext>
            </a:extLst>
          </p:cNvPr>
          <p:cNvCxnSpPr>
            <a:cxnSpLocks/>
          </p:cNvCxnSpPr>
          <p:nvPr/>
        </p:nvCxnSpPr>
        <p:spPr>
          <a:xfrm flipV="1">
            <a:off x="1787808" y="11073632"/>
            <a:ext cx="151204" cy="27179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6FC642FD-6B6D-4293-9AC7-E52E2DFE448D}"/>
              </a:ext>
            </a:extLst>
          </p:cNvPr>
          <p:cNvCxnSpPr>
            <a:cxnSpLocks/>
          </p:cNvCxnSpPr>
          <p:nvPr/>
        </p:nvCxnSpPr>
        <p:spPr>
          <a:xfrm>
            <a:off x="1742527" y="10573970"/>
            <a:ext cx="35168" cy="201002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0" name="Straight Connector 519">
            <a:extLst>
              <a:ext uri="{FF2B5EF4-FFF2-40B4-BE49-F238E27FC236}">
                <a16:creationId xmlns:a16="http://schemas.microsoft.com/office/drawing/2014/main" id="{346A9B73-F756-4C3B-8F6B-42259D7A146B}"/>
              </a:ext>
            </a:extLst>
          </p:cNvPr>
          <p:cNvCxnSpPr>
            <a:cxnSpLocks/>
          </p:cNvCxnSpPr>
          <p:nvPr/>
        </p:nvCxnSpPr>
        <p:spPr>
          <a:xfrm flipH="1">
            <a:off x="3209459" y="10567463"/>
            <a:ext cx="19948" cy="185738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341D3FE9-73D2-49D4-895F-C49452B454C2}"/>
              </a:ext>
            </a:extLst>
          </p:cNvPr>
          <p:cNvCxnSpPr>
            <a:cxnSpLocks/>
          </p:cNvCxnSpPr>
          <p:nvPr/>
        </p:nvCxnSpPr>
        <p:spPr>
          <a:xfrm>
            <a:off x="3658208" y="10616578"/>
            <a:ext cx="125583" cy="192915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ACD72BAA-0E8C-45ED-8DE4-EAFAC836AC4F}"/>
              </a:ext>
            </a:extLst>
          </p:cNvPr>
          <p:cNvCxnSpPr>
            <a:cxnSpLocks/>
          </p:cNvCxnSpPr>
          <p:nvPr/>
        </p:nvCxnSpPr>
        <p:spPr>
          <a:xfrm flipH="1">
            <a:off x="4083752" y="10611998"/>
            <a:ext cx="30225" cy="187793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3" name="Straight Connector 522">
            <a:extLst>
              <a:ext uri="{FF2B5EF4-FFF2-40B4-BE49-F238E27FC236}">
                <a16:creationId xmlns:a16="http://schemas.microsoft.com/office/drawing/2014/main" id="{809492BF-83F2-4535-8DB2-28765664FC6A}"/>
              </a:ext>
            </a:extLst>
          </p:cNvPr>
          <p:cNvCxnSpPr>
            <a:cxnSpLocks/>
          </p:cNvCxnSpPr>
          <p:nvPr/>
        </p:nvCxnSpPr>
        <p:spPr>
          <a:xfrm flipH="1">
            <a:off x="845936" y="10337727"/>
            <a:ext cx="180254" cy="129757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4" name="TextBox 95">
            <a:extLst>
              <a:ext uri="{FF2B5EF4-FFF2-40B4-BE49-F238E27FC236}">
                <a16:creationId xmlns:a16="http://schemas.microsoft.com/office/drawing/2014/main" id="{D0C1B132-2447-485A-88A6-14FB3E33D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725" y="10425167"/>
            <a:ext cx="87723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Genesis Creation Stories and God </a:t>
            </a:r>
          </a:p>
        </p:txBody>
      </p:sp>
      <p:sp>
        <p:nvSpPr>
          <p:cNvPr id="525" name="TextBox 95">
            <a:extLst>
              <a:ext uri="{FF2B5EF4-FFF2-40B4-BE49-F238E27FC236}">
                <a16:creationId xmlns:a16="http://schemas.microsoft.com/office/drawing/2014/main" id="{D36DE852-1CA0-46E3-8DB9-BDE4D0A32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99" y="11241307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Science and Creation</a:t>
            </a:r>
          </a:p>
        </p:txBody>
      </p:sp>
      <p:sp>
        <p:nvSpPr>
          <p:cNvPr id="529" name="TextBox 95">
            <a:extLst>
              <a:ext uri="{FF2B5EF4-FFF2-40B4-BE49-F238E27FC236}">
                <a16:creationId xmlns:a16="http://schemas.microsoft.com/office/drawing/2014/main" id="{C3DAF7B2-7710-4F98-ABF0-9BB5151D5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7" y="11346978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Human Responsibility </a:t>
            </a:r>
          </a:p>
        </p:txBody>
      </p:sp>
      <p:sp>
        <p:nvSpPr>
          <p:cNvPr id="530" name="TextBox 95">
            <a:extLst>
              <a:ext uri="{FF2B5EF4-FFF2-40B4-BE49-F238E27FC236}">
                <a16:creationId xmlns:a16="http://schemas.microsoft.com/office/drawing/2014/main" id="{FF148460-49F9-492B-9ED2-3EBBA0FA5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421" y="10384452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Role of Prayer</a:t>
            </a:r>
          </a:p>
        </p:txBody>
      </p:sp>
      <p:sp>
        <p:nvSpPr>
          <p:cNvPr id="531" name="TextBox 95">
            <a:extLst>
              <a:ext uri="{FF2B5EF4-FFF2-40B4-BE49-F238E27FC236}">
                <a16:creationId xmlns:a16="http://schemas.microsoft.com/office/drawing/2014/main" id="{DF843030-1DE3-4B0B-8798-FC341EA36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9583" y="11248567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Bible </a:t>
            </a:r>
          </a:p>
        </p:txBody>
      </p:sp>
      <p:sp>
        <p:nvSpPr>
          <p:cNvPr id="540" name="TextBox 95">
            <a:extLst>
              <a:ext uri="{FF2B5EF4-FFF2-40B4-BE49-F238E27FC236}">
                <a16:creationId xmlns:a16="http://schemas.microsoft.com/office/drawing/2014/main" id="{93DB0540-7619-4CB8-B10C-87009EDCF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842" y="11222882"/>
            <a:ext cx="87723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How is Scripture Inspired?</a:t>
            </a:r>
          </a:p>
        </p:txBody>
      </p:sp>
      <p:sp>
        <p:nvSpPr>
          <p:cNvPr id="542" name="TextBox 95">
            <a:extLst>
              <a:ext uri="{FF2B5EF4-FFF2-40B4-BE49-F238E27FC236}">
                <a16:creationId xmlns:a16="http://schemas.microsoft.com/office/drawing/2014/main" id="{183BF914-6617-4927-A966-C8D41ED30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0361" y="10434423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Magisterium </a:t>
            </a:r>
          </a:p>
        </p:txBody>
      </p:sp>
      <p:sp>
        <p:nvSpPr>
          <p:cNvPr id="545" name="TextBox 95">
            <a:extLst>
              <a:ext uri="{FF2B5EF4-FFF2-40B4-BE49-F238E27FC236}">
                <a16:creationId xmlns:a16="http://schemas.microsoft.com/office/drawing/2014/main" id="{D13064A0-664D-42C7-879F-92DB9C056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930" y="10405730"/>
            <a:ext cx="657019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Scripture and</a:t>
            </a:r>
          </a:p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 the Mass</a:t>
            </a:r>
          </a:p>
        </p:txBody>
      </p:sp>
      <p:sp>
        <p:nvSpPr>
          <p:cNvPr id="555" name="TextBox 95">
            <a:extLst>
              <a:ext uri="{FF2B5EF4-FFF2-40B4-BE49-F238E27FC236}">
                <a16:creationId xmlns:a16="http://schemas.microsoft.com/office/drawing/2014/main" id="{F32C4CC9-1D4D-476D-BED6-764FAEBD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219" y="10358493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Incarnation</a:t>
            </a:r>
          </a:p>
        </p:txBody>
      </p:sp>
      <p:sp>
        <p:nvSpPr>
          <p:cNvPr id="561" name="TextBox 95">
            <a:extLst>
              <a:ext uri="{FF2B5EF4-FFF2-40B4-BE49-F238E27FC236}">
                <a16:creationId xmlns:a16="http://schemas.microsoft.com/office/drawing/2014/main" id="{6DE92F9F-86C1-4E1D-BCD1-FF17D447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5965" y="10480590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Who is Jesus?</a:t>
            </a:r>
          </a:p>
        </p:txBody>
      </p:sp>
      <p:sp>
        <p:nvSpPr>
          <p:cNvPr id="567" name="TextBox 95">
            <a:extLst>
              <a:ext uri="{FF2B5EF4-FFF2-40B4-BE49-F238E27FC236}">
                <a16:creationId xmlns:a16="http://schemas.microsoft.com/office/drawing/2014/main" id="{03B39B44-295A-4BE6-9AA0-96E04AE40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297" y="11168009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Trinity</a:t>
            </a:r>
          </a:p>
        </p:txBody>
      </p:sp>
      <p:sp>
        <p:nvSpPr>
          <p:cNvPr id="568" name="TextBox 95">
            <a:extLst>
              <a:ext uri="{FF2B5EF4-FFF2-40B4-BE49-F238E27FC236}">
                <a16:creationId xmlns:a16="http://schemas.microsoft.com/office/drawing/2014/main" id="{7E259E24-9D48-4DD4-8A93-907ADDE28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769" y="11280105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Living as Jesus Taught</a:t>
            </a:r>
          </a:p>
        </p:txBody>
      </p:sp>
      <p:sp>
        <p:nvSpPr>
          <p:cNvPr id="569" name="TextBox 95">
            <a:extLst>
              <a:ext uri="{FF2B5EF4-FFF2-40B4-BE49-F238E27FC236}">
                <a16:creationId xmlns:a16="http://schemas.microsoft.com/office/drawing/2014/main" id="{B21D23B4-1AC1-4A69-869D-D9B4C7B5C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356" y="10456315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Paschal Mystery</a:t>
            </a:r>
          </a:p>
        </p:txBody>
      </p:sp>
      <p:sp>
        <p:nvSpPr>
          <p:cNvPr id="572" name="TextBox 95">
            <a:extLst>
              <a:ext uri="{FF2B5EF4-FFF2-40B4-BE49-F238E27FC236}">
                <a16:creationId xmlns:a16="http://schemas.microsoft.com/office/drawing/2014/main" id="{55651650-0696-4D15-8492-A7482FD8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424" y="11247853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Eucharist</a:t>
            </a:r>
          </a:p>
        </p:txBody>
      </p:sp>
      <p:sp>
        <p:nvSpPr>
          <p:cNvPr id="573" name="TextBox 95">
            <a:extLst>
              <a:ext uri="{FF2B5EF4-FFF2-40B4-BE49-F238E27FC236}">
                <a16:creationId xmlns:a16="http://schemas.microsoft.com/office/drawing/2014/main" id="{1573B540-4229-43AE-8290-67529A56E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733" y="11239731"/>
            <a:ext cx="543918" cy="34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Different Eucharistic Beliefs</a:t>
            </a:r>
          </a:p>
        </p:txBody>
      </p:sp>
      <p:sp>
        <p:nvSpPr>
          <p:cNvPr id="574" name="TextBox 95">
            <a:extLst>
              <a:ext uri="{FF2B5EF4-FFF2-40B4-BE49-F238E27FC236}">
                <a16:creationId xmlns:a16="http://schemas.microsoft.com/office/drawing/2014/main" id="{F7CF3E10-EC0C-4864-824A-499E3BA81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369" y="10391879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Sacraments </a:t>
            </a:r>
          </a:p>
        </p:txBody>
      </p:sp>
      <p:sp>
        <p:nvSpPr>
          <p:cNvPr id="576" name="TextBox 95">
            <a:extLst>
              <a:ext uri="{FF2B5EF4-FFF2-40B4-BE49-F238E27FC236}">
                <a16:creationId xmlns:a16="http://schemas.microsoft.com/office/drawing/2014/main" id="{B953F58B-5B43-496A-9817-CBEB82B7C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3425" y="10349137"/>
            <a:ext cx="87723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Holy Spirit and Pentecost</a:t>
            </a:r>
          </a:p>
        </p:txBody>
      </p:sp>
      <p:sp>
        <p:nvSpPr>
          <p:cNvPr id="582" name="TextBox 95">
            <a:extLst>
              <a:ext uri="{FF2B5EF4-FFF2-40B4-BE49-F238E27FC236}">
                <a16:creationId xmlns:a16="http://schemas.microsoft.com/office/drawing/2014/main" id="{9B8446A8-73B9-408A-934C-5B13C6044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44" y="11218037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Confirmation </a:t>
            </a:r>
          </a:p>
        </p:txBody>
      </p:sp>
      <p:sp>
        <p:nvSpPr>
          <p:cNvPr id="586" name="TextBox 95">
            <a:extLst>
              <a:ext uri="{FF2B5EF4-FFF2-40B4-BE49-F238E27FC236}">
                <a16:creationId xmlns:a16="http://schemas.microsoft.com/office/drawing/2014/main" id="{395866E5-D040-4C10-881B-FA338F38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042" y="11315822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Living with the Spirit</a:t>
            </a:r>
          </a:p>
        </p:txBody>
      </p:sp>
      <p:sp>
        <p:nvSpPr>
          <p:cNvPr id="590" name="TextBox 95">
            <a:extLst>
              <a:ext uri="{FF2B5EF4-FFF2-40B4-BE49-F238E27FC236}">
                <a16:creationId xmlns:a16="http://schemas.microsoft.com/office/drawing/2014/main" id="{56A15ADD-D0A8-457F-A34B-CDF231266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79" y="10200475"/>
            <a:ext cx="87723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Different Christian Denominations</a:t>
            </a:r>
          </a:p>
        </p:txBody>
      </p:sp>
      <p:sp>
        <p:nvSpPr>
          <p:cNvPr id="591" name="TextBox 95">
            <a:extLst>
              <a:ext uri="{FF2B5EF4-FFF2-40B4-BE49-F238E27FC236}">
                <a16:creationId xmlns:a16="http://schemas.microsoft.com/office/drawing/2014/main" id="{9DA2F5BD-A98A-4339-83C7-FE0036001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19" y="11212842"/>
            <a:ext cx="877238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SIKHISM</a:t>
            </a:r>
          </a:p>
        </p:txBody>
      </p:sp>
      <p:pic>
        <p:nvPicPr>
          <p:cNvPr id="601" name="Picture 6" descr="Catholic Social Teaching - PVNCCDSB">
            <a:extLst>
              <a:ext uri="{FF2B5EF4-FFF2-40B4-BE49-F238E27FC236}">
                <a16:creationId xmlns:a16="http://schemas.microsoft.com/office/drawing/2014/main" id="{78FA6C55-AE65-4F58-B564-E8D3613F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582" y="11499522"/>
            <a:ext cx="214293" cy="18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3" name="Picture 2" descr="Your will be done . . . | Praying hands tattoo, Praying hands ...">
            <a:extLst>
              <a:ext uri="{FF2B5EF4-FFF2-40B4-BE49-F238E27FC236}">
                <a16:creationId xmlns:a16="http://schemas.microsoft.com/office/drawing/2014/main" id="{491780D0-A111-43B4-A5E6-E561E332E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8171" y="10536984"/>
            <a:ext cx="126045" cy="161407"/>
          </a:xfrm>
          <a:prstGeom prst="rect">
            <a:avLst/>
          </a:prstGeom>
          <a:noFill/>
        </p:spPr>
      </p:pic>
      <p:pic>
        <p:nvPicPr>
          <p:cNvPr id="604" name="Picture 28" descr="Image result for number clipart black and white creation ...">
            <a:extLst>
              <a:ext uri="{FF2B5EF4-FFF2-40B4-BE49-F238E27FC236}">
                <a16:creationId xmlns:a16="http://schemas.microsoft.com/office/drawing/2014/main" id="{72B56942-8B5D-432A-AA78-CEA5931BE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52500" y="15022211"/>
            <a:ext cx="585266" cy="442354"/>
          </a:xfrm>
          <a:prstGeom prst="rect">
            <a:avLst/>
          </a:prstGeom>
          <a:noFill/>
        </p:spPr>
      </p:pic>
      <p:pic>
        <p:nvPicPr>
          <p:cNvPr id="110" name="Picture 14" descr="20+ Creationism Illustrations, Royalty-Free Vector Graphics &amp; Clip Art -  iStock | Evolution, Genesis, Darwin">
            <a:extLst>
              <a:ext uri="{FF2B5EF4-FFF2-40B4-BE49-F238E27FC236}">
                <a16:creationId xmlns:a16="http://schemas.microsoft.com/office/drawing/2014/main" id="{60A36190-E160-47E3-9C9B-C9D6AD412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218" y="11377485"/>
            <a:ext cx="423470" cy="25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6" name="Picture 28" descr="Image result for number clipart black and white creation ...">
            <a:extLst>
              <a:ext uri="{FF2B5EF4-FFF2-40B4-BE49-F238E27FC236}">
                <a16:creationId xmlns:a16="http://schemas.microsoft.com/office/drawing/2014/main" id="{1E62EF42-2707-4B9E-9FDF-F8AF1177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96347" y="10166746"/>
            <a:ext cx="332584" cy="251372"/>
          </a:xfrm>
          <a:prstGeom prst="rect">
            <a:avLst/>
          </a:prstGeom>
          <a:noFill/>
        </p:spPr>
      </p:pic>
      <p:pic>
        <p:nvPicPr>
          <p:cNvPr id="111" name="Picture 16" descr="Top Open Bible Stock Vectors, Illustrations &amp; Clip Art - iStock | Open bible  light, Open bible vector, Open bible nativity">
            <a:extLst>
              <a:ext uri="{FF2B5EF4-FFF2-40B4-BE49-F238E27FC236}">
                <a16:creationId xmlns:a16="http://schemas.microsoft.com/office/drawing/2014/main" id="{73100C7B-3B87-4C96-B2CB-6CDFA1E21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39" y="11433509"/>
            <a:ext cx="474930" cy="24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PT - Magisterium PowerPoint Presentation, free download - ID:2329607">
            <a:extLst>
              <a:ext uri="{FF2B5EF4-FFF2-40B4-BE49-F238E27FC236}">
                <a16:creationId xmlns:a16="http://schemas.microsoft.com/office/drawing/2014/main" id="{7551BB45-CF94-4A69-88ED-908F3A71F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142" y="10187794"/>
            <a:ext cx="344852" cy="25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Jesus Christ Stock Illustrations – 87,810 Jesus Christ Stock Illustrations,  Vectors &amp; Clipart - Dreamstime">
            <a:extLst>
              <a:ext uri="{FF2B5EF4-FFF2-40B4-BE49-F238E27FC236}">
                <a16:creationId xmlns:a16="http://schemas.microsoft.com/office/drawing/2014/main" id="{EC076B5C-51AA-4FFD-BB61-874391852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33" y="10189396"/>
            <a:ext cx="191481" cy="33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3" name="Picture 16" descr="Library of black and white jpg royalty free download for united ...">
            <a:extLst>
              <a:ext uri="{FF2B5EF4-FFF2-40B4-BE49-F238E27FC236}">
                <a16:creationId xmlns:a16="http://schemas.microsoft.com/office/drawing/2014/main" id="{1E6CEFF8-E226-4000-9153-6D6EFB0A9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91362" y="11334130"/>
            <a:ext cx="177627" cy="168634"/>
          </a:xfrm>
          <a:prstGeom prst="rect">
            <a:avLst/>
          </a:prstGeom>
          <a:noFill/>
        </p:spPr>
      </p:pic>
      <p:pic>
        <p:nvPicPr>
          <p:cNvPr id="614" name="Picture 6" descr="Catholic Social Teaching - PVNCCDSB">
            <a:extLst>
              <a:ext uri="{FF2B5EF4-FFF2-40B4-BE49-F238E27FC236}">
                <a16:creationId xmlns:a16="http://schemas.microsoft.com/office/drawing/2014/main" id="{0E0ACCED-73A7-4E3F-B8BD-B815B7B0D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93" y="11418952"/>
            <a:ext cx="295839" cy="24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ommunion Clipart Images – Browse 1,772 Stock Photos, Vectors, and Video |  Adobe Stock">
            <a:extLst>
              <a:ext uri="{FF2B5EF4-FFF2-40B4-BE49-F238E27FC236}">
                <a16:creationId xmlns:a16="http://schemas.microsoft.com/office/drawing/2014/main" id="{CFE3F436-AF75-4DDE-88B7-6B726BCCE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89" y="11367307"/>
            <a:ext cx="248729" cy="31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" name="Picture 24" descr="The Easter Vigil in the Holy Night - Archdiocese of Washington">
            <a:extLst>
              <a:ext uri="{FF2B5EF4-FFF2-40B4-BE49-F238E27FC236}">
                <a16:creationId xmlns:a16="http://schemas.microsoft.com/office/drawing/2014/main" id="{BE79DCFC-0390-4D0E-81F0-A47A57E3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28396" y="10187794"/>
            <a:ext cx="287682" cy="292951"/>
          </a:xfrm>
          <a:prstGeom prst="rect">
            <a:avLst/>
          </a:prstGeom>
          <a:noFill/>
        </p:spPr>
      </p:pic>
      <p:pic>
        <p:nvPicPr>
          <p:cNvPr id="616" name="Picture 22" descr="Black and white drawing of The 7 Sacraments clipart free image">
            <a:extLst>
              <a:ext uri="{FF2B5EF4-FFF2-40B4-BE49-F238E27FC236}">
                <a16:creationId xmlns:a16="http://schemas.microsoft.com/office/drawing/2014/main" id="{9207595B-E44F-4629-BC50-7D1FE9BB3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85696" y="10154762"/>
            <a:ext cx="250239" cy="280837"/>
          </a:xfrm>
          <a:prstGeom prst="rect">
            <a:avLst/>
          </a:prstGeom>
          <a:noFill/>
        </p:spPr>
      </p:pic>
      <p:pic>
        <p:nvPicPr>
          <p:cNvPr id="1050" name="Picture 26" descr="Free Christian Clipart Confirmation | Free Images at Clker.com - vector clip  art online, royalty free &amp; public domain">
            <a:extLst>
              <a:ext uri="{FF2B5EF4-FFF2-40B4-BE49-F238E27FC236}">
                <a16:creationId xmlns:a16="http://schemas.microsoft.com/office/drawing/2014/main" id="{E9CCA04D-733D-45E3-81B8-AE70A3B5D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86" y="11372814"/>
            <a:ext cx="291977" cy="31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onfirmation clip art – Saint Polycarp Church">
            <a:extLst>
              <a:ext uri="{FF2B5EF4-FFF2-40B4-BE49-F238E27FC236}">
                <a16:creationId xmlns:a16="http://schemas.microsoft.com/office/drawing/2014/main" id="{B031BC20-4211-42A9-9153-25EF7E600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34" y="11470638"/>
            <a:ext cx="197528" cy="19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1,300+ Pentecost Illustrations, Royalty-Free Vector Graphics &amp; Clip Art -  iStock | Pentecost sunday, Pentecost dove, Pentecost island">
            <a:extLst>
              <a:ext uri="{FF2B5EF4-FFF2-40B4-BE49-F238E27FC236}">
                <a16:creationId xmlns:a16="http://schemas.microsoft.com/office/drawing/2014/main" id="{CA1975F0-DE91-42C9-B795-33C9D64D8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06" y="10169123"/>
            <a:ext cx="254851" cy="23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ow Christian Denominations Got Their Names - YouTube">
            <a:extLst>
              <a:ext uri="{FF2B5EF4-FFF2-40B4-BE49-F238E27FC236}">
                <a16:creationId xmlns:a16="http://schemas.microsoft.com/office/drawing/2014/main" id="{8C705E17-E198-4403-A589-B36C2E84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65" y="10934582"/>
            <a:ext cx="494400" cy="2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0C658D92-8FE2-42F6-84EC-2551B9680986}"/>
              </a:ext>
            </a:extLst>
      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748499" y="11435688"/>
            <a:ext cx="243866" cy="254615"/>
          </a:xfrm>
          <a:prstGeom prst="rect">
            <a:avLst/>
          </a:prstGeom>
        </p:spPr>
      </p:pic>
      <p:pic>
        <p:nvPicPr>
          <p:cNvPr id="619" name="Picture 4" descr="Transparent church steeple clipart, Picture #1506413 transparent ...">
            <a:extLst>
              <a:ext uri="{FF2B5EF4-FFF2-40B4-BE49-F238E27FC236}">
                <a16:creationId xmlns:a16="http://schemas.microsoft.com/office/drawing/2014/main" id="{299F498C-71A6-4713-865C-E8D09C9E6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560" y="10366259"/>
            <a:ext cx="197148" cy="314848"/>
          </a:xfrm>
          <a:prstGeom prst="rect">
            <a:avLst/>
          </a:prstGeom>
          <a:noFill/>
        </p:spPr>
      </p:pic>
      <p:pic>
        <p:nvPicPr>
          <p:cNvPr id="2" name="Picture 2" descr="Sikhism – Faith in Newham">
            <a:extLst>
              <a:ext uri="{FF2B5EF4-FFF2-40B4-BE49-F238E27FC236}">
                <a16:creationId xmlns:a16="http://schemas.microsoft.com/office/drawing/2014/main" id="{397E28EE-AA00-D92F-9F99-E673FEF3A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7" y="10523774"/>
            <a:ext cx="206306" cy="20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A193D7-65B4-5B5D-5A8C-182B96DACBDC}"/>
              </a:ext>
            </a:extLst>
          </p:cNvPr>
          <p:cNvSpPr/>
          <p:nvPr/>
        </p:nvSpPr>
        <p:spPr>
          <a:xfrm>
            <a:off x="1620279" y="1412021"/>
            <a:ext cx="4163844" cy="348104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r>
              <a:rPr lang="en-US" b="1" dirty="0">
                <a:solidFill>
                  <a:prstClr val="white"/>
                </a:solidFill>
                <a:latin typeface="Calibri"/>
              </a:rPr>
              <a:t>Skills </a:t>
            </a:r>
          </a:p>
        </p:txBody>
      </p:sp>
      <p:sp>
        <p:nvSpPr>
          <p:cNvPr id="8" name="Triangle 45">
            <a:extLst>
              <a:ext uri="{FF2B5EF4-FFF2-40B4-BE49-F238E27FC236}">
                <a16:creationId xmlns:a16="http://schemas.microsoft.com/office/drawing/2014/main" id="{C0EF4492-6912-9281-DD3F-A9B5F4909A8A}"/>
              </a:ext>
            </a:extLst>
          </p:cNvPr>
          <p:cNvSpPr/>
          <p:nvPr/>
        </p:nvSpPr>
        <p:spPr>
          <a:xfrm rot="5400000">
            <a:off x="5699786" y="1401586"/>
            <a:ext cx="527961" cy="430669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riangle 45">
            <a:extLst>
              <a:ext uri="{FF2B5EF4-FFF2-40B4-BE49-F238E27FC236}">
                <a16:creationId xmlns:a16="http://schemas.microsoft.com/office/drawing/2014/main" id="{D24818E3-E5E8-7D2E-92CF-88CA53AFE492}"/>
              </a:ext>
            </a:extLst>
          </p:cNvPr>
          <p:cNvSpPr/>
          <p:nvPr/>
        </p:nvSpPr>
        <p:spPr>
          <a:xfrm rot="16200000">
            <a:off x="1142326" y="1404009"/>
            <a:ext cx="584135" cy="376745"/>
          </a:xfrm>
          <a:prstGeom prst="triangle">
            <a:avLst/>
          </a:prstGeom>
          <a:solidFill>
            <a:srgbClr val="971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56392">
              <a:defRPr/>
            </a:pPr>
            <a:endParaRPr lang="en-US" sz="1489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85D384B-43D8-A00F-1ECF-038206085C2F}"/>
              </a:ext>
            </a:extLst>
          </p:cNvPr>
          <p:cNvSpPr txBox="1"/>
          <p:nvPr/>
        </p:nvSpPr>
        <p:spPr>
          <a:xfrm>
            <a:off x="10613" y="979892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DEFINE</a:t>
            </a:r>
            <a:r>
              <a:rPr lang="en-GB" sz="14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- </a:t>
            </a:r>
            <a:r>
              <a:rPr lang="en-GB" sz="1050" dirty="0">
                <a:solidFill>
                  <a:srgbClr val="FF0000"/>
                </a:solidFill>
                <a:latin typeface="Avenir Next LT Pro" panose="020B0504020202020204" pitchFamily="34" charset="0"/>
              </a:rPr>
              <a:t>Definition of a key term</a:t>
            </a:r>
          </a:p>
          <a:p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B8B0839-0A3E-B7F9-019C-48205BE5D873}"/>
              </a:ext>
            </a:extLst>
          </p:cNvPr>
          <p:cNvSpPr txBox="1"/>
          <p:nvPr/>
        </p:nvSpPr>
        <p:spPr>
          <a:xfrm>
            <a:off x="3131989" y="883635"/>
            <a:ext cx="37657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B050"/>
                </a:solidFill>
                <a:latin typeface="Avenir Next LT Pro" panose="020B0504020202020204" pitchFamily="34" charset="0"/>
              </a:rPr>
              <a:t>DESCRIBE- </a:t>
            </a:r>
            <a:r>
              <a:rPr lang="en-GB" sz="1050" dirty="0">
                <a:solidFill>
                  <a:srgbClr val="00B050"/>
                </a:solidFill>
                <a:latin typeface="Avenir Next LT Pro" panose="020B0504020202020204" pitchFamily="34" charset="0"/>
              </a:rPr>
              <a:t>Demonstrate knowledge and understanding</a:t>
            </a:r>
          </a:p>
          <a:p>
            <a:r>
              <a:rPr lang="en-GB" sz="1050" dirty="0">
                <a:solidFill>
                  <a:srgbClr val="00B050"/>
                </a:solidFill>
                <a:latin typeface="Avenir Next LT Pro" panose="020B0504020202020204" pitchFamily="34" charset="0"/>
              </a:rPr>
              <a:t>by describing a belief, teaching, practice, event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96FCBA5-C7F5-A78A-C069-D543E1FBABFA}"/>
              </a:ext>
            </a:extLst>
          </p:cNvPr>
          <p:cNvSpPr txBox="1"/>
          <p:nvPr/>
        </p:nvSpPr>
        <p:spPr>
          <a:xfrm>
            <a:off x="-68751" y="1819206"/>
            <a:ext cx="3948517" cy="4693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EXPLAIN</a:t>
            </a:r>
            <a:r>
              <a:rPr lang="en-GB" sz="1400" b="1" dirty="0">
                <a:solidFill>
                  <a:srgbClr val="0070C0"/>
                </a:solidFill>
                <a:latin typeface="Avenir Next LT Pro" panose="020B0504020202020204" pitchFamily="34" charset="0"/>
              </a:rPr>
              <a:t>- </a:t>
            </a:r>
            <a:r>
              <a:rPr lang="en-GB" sz="1050" dirty="0">
                <a:solidFill>
                  <a:srgbClr val="0070C0"/>
                </a:solidFill>
                <a:latin typeface="Avenir Next LT Pro" panose="020B0504020202020204" pitchFamily="34" charset="0"/>
              </a:rPr>
              <a:t>Demonstrate knowledge and understanding of a</a:t>
            </a:r>
          </a:p>
          <a:p>
            <a:r>
              <a:rPr lang="en-GB" sz="1050" dirty="0">
                <a:solidFill>
                  <a:srgbClr val="0070C0"/>
                </a:solidFill>
                <a:latin typeface="Avenir Next LT Pro" panose="020B0504020202020204" pitchFamily="34" charset="0"/>
              </a:rPr>
              <a:t>belief/value with reasoning and/or evidence.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270F63-0257-3CAB-4D75-B30992889402}"/>
              </a:ext>
            </a:extLst>
          </p:cNvPr>
          <p:cNvSpPr txBox="1"/>
          <p:nvPr/>
        </p:nvSpPr>
        <p:spPr>
          <a:xfrm>
            <a:off x="3904091" y="1832647"/>
            <a:ext cx="3034805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rgbClr val="7030A0"/>
                </a:solidFill>
                <a:latin typeface="Avenir Next LT Pro" panose="020B0504020202020204" pitchFamily="34" charset="0"/>
              </a:rPr>
              <a:t>DISCUSS- </a:t>
            </a:r>
            <a:r>
              <a:rPr lang="en-GB" sz="1050" dirty="0">
                <a:solidFill>
                  <a:srgbClr val="7030A0"/>
                </a:solidFill>
                <a:latin typeface="Avenir Next LT Pro" panose="020B0504020202020204" pitchFamily="34" charset="0"/>
              </a:rPr>
              <a:t>Demonstrate analysis and </a:t>
            </a:r>
          </a:p>
          <a:p>
            <a:r>
              <a:rPr lang="en-GB" sz="1050" dirty="0">
                <a:solidFill>
                  <a:srgbClr val="7030A0"/>
                </a:solidFill>
                <a:latin typeface="Avenir Next LT Pro" panose="020B0504020202020204" pitchFamily="34" charset="0"/>
              </a:rPr>
              <a:t>evaluation of a topic by discussing a variety of </a:t>
            </a:r>
          </a:p>
          <a:p>
            <a:r>
              <a:rPr lang="en-GB" sz="1050" dirty="0">
                <a:solidFill>
                  <a:srgbClr val="7030A0"/>
                </a:solidFill>
                <a:latin typeface="Avenir Next LT Pro" panose="020B0504020202020204" pitchFamily="34" charset="0"/>
              </a:rPr>
              <a:t>different arguments with reasoning, key terms </a:t>
            </a:r>
          </a:p>
          <a:p>
            <a:r>
              <a:rPr lang="en-GB" sz="1050" dirty="0">
                <a:solidFill>
                  <a:srgbClr val="7030A0"/>
                </a:solidFill>
                <a:latin typeface="Avenir Next LT Pro" panose="020B0504020202020204" pitchFamily="34" charset="0"/>
              </a:rPr>
              <a:t>and evidence. </a:t>
            </a:r>
          </a:p>
        </p:txBody>
      </p:sp>
      <p:pic>
        <p:nvPicPr>
          <p:cNvPr id="68" name="Picture 4">
            <a:extLst>
              <a:ext uri="{FF2B5EF4-FFF2-40B4-BE49-F238E27FC236}">
                <a16:creationId xmlns:a16="http://schemas.microsoft.com/office/drawing/2014/main" id="{E35E63E9-412C-E522-E59E-BF6029A99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39" y="102067"/>
            <a:ext cx="300342" cy="421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08D40E9-3AA8-CFA0-2F53-1AD280D38537}"/>
              </a:ext>
            </a:extLst>
          </p:cNvPr>
          <p:cNvCxnSpPr>
            <a:cxnSpLocks/>
          </p:cNvCxnSpPr>
          <p:nvPr/>
        </p:nvCxnSpPr>
        <p:spPr>
          <a:xfrm flipH="1" flipV="1">
            <a:off x="5664481" y="6585298"/>
            <a:ext cx="290619" cy="231694"/>
          </a:xfrm>
          <a:prstGeom prst="line">
            <a:avLst/>
          </a:prstGeom>
          <a:ln w="19050">
            <a:solidFill>
              <a:srgbClr val="A9D18E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252">
            <a:extLst>
              <a:ext uri="{FF2B5EF4-FFF2-40B4-BE49-F238E27FC236}">
                <a16:creationId xmlns:a16="http://schemas.microsoft.com/office/drawing/2014/main" id="{40D008FF-FEFB-7493-D7DE-3C439E6C2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013" y="6755449"/>
            <a:ext cx="890072" cy="17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Moral authority</a:t>
            </a:r>
          </a:p>
        </p:txBody>
      </p:sp>
      <p:sp>
        <p:nvSpPr>
          <p:cNvPr id="92" name="TextBox 52">
            <a:extLst>
              <a:ext uri="{FF2B5EF4-FFF2-40B4-BE49-F238E27FC236}">
                <a16:creationId xmlns:a16="http://schemas.microsoft.com/office/drawing/2014/main" id="{F1366333-91EC-E73A-97B3-4351B8723489}"/>
              </a:ext>
            </a:extLst>
          </p:cNvPr>
          <p:cNvSpPr txBox="1">
            <a:spLocks noChangeArrowheads="1"/>
          </p:cNvSpPr>
          <p:nvPr/>
        </p:nvSpPr>
        <p:spPr bwMode="auto">
          <a:xfrm rot="3578766">
            <a:off x="825949" y="7433919"/>
            <a:ext cx="509889" cy="400110"/>
          </a:xfrm>
          <a:prstGeom prst="rect">
            <a:avLst/>
          </a:prstGeom>
          <a:solidFill>
            <a:srgbClr val="971B37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chemeClr val="bg1"/>
                </a:solidFill>
                <a:latin typeface="Gill Sans MT Condensed" panose="020B0506020104020203" pitchFamily="34" charset="0"/>
              </a:rPr>
              <a:t>BELIEF IN GOD</a:t>
            </a:r>
          </a:p>
        </p:txBody>
      </p:sp>
      <p:sp>
        <p:nvSpPr>
          <p:cNvPr id="98" name="TextBox 356">
            <a:extLst>
              <a:ext uri="{FF2B5EF4-FFF2-40B4-BE49-F238E27FC236}">
                <a16:creationId xmlns:a16="http://schemas.microsoft.com/office/drawing/2014/main" id="{A07A440D-E93D-F71E-1B76-A8853821E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172" y="5852689"/>
            <a:ext cx="664711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Attitudes to Abortion</a:t>
            </a:r>
          </a:p>
        </p:txBody>
      </p:sp>
      <p:pic>
        <p:nvPicPr>
          <p:cNvPr id="99" name="Picture 116" descr="Catholic Social Teaching Solidarity">
            <a:extLst>
              <a:ext uri="{FF2B5EF4-FFF2-40B4-BE49-F238E27FC236}">
                <a16:creationId xmlns:a16="http://schemas.microsoft.com/office/drawing/2014/main" id="{3338B764-7A3E-ED2E-44C0-2673B5040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3161917" y="6706104"/>
            <a:ext cx="230046" cy="172313"/>
          </a:xfrm>
          <a:prstGeom prst="rect">
            <a:avLst/>
          </a:prstGeom>
          <a:noFill/>
        </p:spPr>
      </p:pic>
      <p:sp>
        <p:nvSpPr>
          <p:cNvPr id="100" name="TextBox 276">
            <a:extLst>
              <a:ext uri="{FF2B5EF4-FFF2-40B4-BE49-F238E27FC236}">
                <a16:creationId xmlns:a16="http://schemas.microsoft.com/office/drawing/2014/main" id="{C5445434-2FD6-A441-DA43-0CB144955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782" y="6803751"/>
            <a:ext cx="57556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700" dirty="0"/>
              <a:t>Catholic social teaching 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03FAE83-4CA6-861C-3E6C-AB96502D7989}"/>
              </a:ext>
            </a:extLst>
          </p:cNvPr>
          <p:cNvCxnSpPr>
            <a:cxnSpLocks/>
          </p:cNvCxnSpPr>
          <p:nvPr/>
        </p:nvCxnSpPr>
        <p:spPr>
          <a:xfrm flipH="1">
            <a:off x="2748708" y="6014613"/>
            <a:ext cx="167870" cy="303769"/>
          </a:xfrm>
          <a:prstGeom prst="line">
            <a:avLst/>
          </a:prstGeom>
          <a:ln w="19050">
            <a:solidFill>
              <a:srgbClr val="A7CB5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356">
            <a:extLst>
              <a:ext uri="{FF2B5EF4-FFF2-40B4-BE49-F238E27FC236}">
                <a16:creationId xmlns:a16="http://schemas.microsoft.com/office/drawing/2014/main" id="{09B96939-2027-C5B3-399C-C5FE06553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52" y="6834290"/>
            <a:ext cx="60792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</a:rPr>
              <a:t>Attitudes to Stewardship</a:t>
            </a:r>
          </a:p>
        </p:txBody>
      </p:sp>
      <p:sp>
        <p:nvSpPr>
          <p:cNvPr id="105" name="TextBox 282">
            <a:extLst>
              <a:ext uri="{FF2B5EF4-FFF2-40B4-BE49-F238E27FC236}">
                <a16:creationId xmlns:a16="http://schemas.microsoft.com/office/drawing/2014/main" id="{2CC0CA10-0AC6-B96F-EC5E-A04A92897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3137" y="4259030"/>
            <a:ext cx="8548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600" dirty="0"/>
              <a:t>Religious symbols</a:t>
            </a:r>
            <a:endParaRPr lang="en-US" altLang="en-US" sz="600" dirty="0"/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C037B7B-5DD3-7F4B-B64C-1D927F1402A9}"/>
              </a:ext>
            </a:extLst>
          </p:cNvPr>
          <p:cNvCxnSpPr>
            <a:cxnSpLocks/>
          </p:cNvCxnSpPr>
          <p:nvPr/>
        </p:nvCxnSpPr>
        <p:spPr>
          <a:xfrm flipH="1">
            <a:off x="5651366" y="4453089"/>
            <a:ext cx="117259" cy="352672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95">
            <a:extLst>
              <a:ext uri="{FF2B5EF4-FFF2-40B4-BE49-F238E27FC236}">
                <a16:creationId xmlns:a16="http://schemas.microsoft.com/office/drawing/2014/main" id="{C1BFD3C5-2C74-C2C8-006F-BA9B95CF4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31" y="8994196"/>
            <a:ext cx="877238" cy="26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9378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55917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53" dirty="0">
                <a:solidFill>
                  <a:prstClr val="black"/>
                </a:solidFill>
                <a:cs typeface="Calibri" panose="020F0502020204030204" pitchFamily="34" charset="0"/>
              </a:rPr>
              <a:t>The greatest commandment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</TotalTime>
  <Words>519</Words>
  <Application>Microsoft Office PowerPoint</Application>
  <PresentationFormat>Widescreen</PresentationFormat>
  <Paragraphs>167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Avenir Next LT Pro</vt:lpstr>
      <vt:lpstr>Calibri</vt:lpstr>
      <vt:lpstr>Calibri Light</vt:lpstr>
      <vt:lpstr>Gill Sans MT Condensed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Lutman</dc:creator>
  <cp:lastModifiedBy>Gemma Jones</cp:lastModifiedBy>
  <cp:revision>70</cp:revision>
  <cp:lastPrinted>2024-09-04T11:55:36Z</cp:lastPrinted>
  <dcterms:created xsi:type="dcterms:W3CDTF">2023-10-29T15:22:22Z</dcterms:created>
  <dcterms:modified xsi:type="dcterms:W3CDTF">2024-09-10T13:47:49Z</dcterms:modified>
</cp:coreProperties>
</file>