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</p:sldMasterIdLst>
  <p:notesMasterIdLst>
    <p:notesMasterId r:id="rId13"/>
  </p:notesMasterIdLst>
  <p:sldIdLst>
    <p:sldId id="1280" r:id="rId5"/>
    <p:sldId id="1207" r:id="rId6"/>
    <p:sldId id="1213" r:id="rId7"/>
    <p:sldId id="1214" r:id="rId8"/>
    <p:sldId id="1215" r:id="rId9"/>
    <p:sldId id="1218" r:id="rId10"/>
    <p:sldId id="1219" r:id="rId11"/>
    <p:sldId id="1279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83E559-E78E-446B-9ABC-EE42E564A069}" v="2" dt="2024-07-22T18:09:54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3C814-714C-4C0E-A9BA-BFA6D649B5D7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6949A-AB29-4B91-B723-2CE3EA4072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865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708F9D6-580E-4FFF-8BB9-BF061D8D45C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508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D082BB-4437-48B5-8EC9-E2EE33A5409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69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088651-E3F4-4C10-B4D4-8A66B730722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1754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EF4BC-DDD8-423A-B7E5-2E4724FD7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00165-D962-4536-BDEB-B264B15FDB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55730-633E-4C9A-A929-2740C3650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24AD-6280-404F-B06B-262B82716A4B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DB657-7FDB-46F7-BAB8-36480E36E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011967-7294-420E-83A5-E08BC8E6C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334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12B6-CBC5-4644-8E4A-991C902BC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0E1A5-F9DB-40AD-B395-DA83FB4EC6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E046B-C0B2-465D-BA75-A003C854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04125-6A2D-481B-9BAE-23DA181A3088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514D1-0C8E-4CE1-8491-EFAC835A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18CE7-4B8A-4587-9224-A0034E3FE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70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C79BC5-3CCB-4570-ADBA-DFE0279AE2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B4E1F5-8E5C-4AB8-BCD7-1CC9265AA0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1D9CC-FC04-48F1-843E-2EE12C28E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311C-9882-4B2D-86C2-EE7C67032961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63D29-99ED-4965-BFA5-8D8FBBBFD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F17F09-70B4-4C84-A939-6B7E4478F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10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5EAE6-11DE-49E2-AFBA-4AAE83823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340A6-D589-4893-8018-FF52C150E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79422-FDE4-45EF-8916-6B96150F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28EC6-6504-4BDB-B76F-16E9099408F9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0BE5E-1A85-4003-9591-2E6AE6BC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CD79D-CEEF-45C8-A12C-E53839221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10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AFBFB-8998-4466-A2DA-6EDD513EEA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2C236-E64D-4C0C-9E6B-F6F97B086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AE3ED-DA97-4A8E-AF93-23ACD226D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E526-422F-43BE-BA58-3079E7E62FB0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94832-83F5-4F79-9AA4-24B9F32EE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7412D-9B02-49A4-B4C8-3D926CBA2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32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C29DC-BECF-46C7-8CCE-1CB5E28E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616C0-2A34-43BD-9326-FFFE88E02F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152E7C-8947-4B42-B025-D11523D8E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42BCE3-7E9F-4F2F-958F-33E01F8E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B966-17FE-4D32-A4D8-0417D8193E44}" type="datetime1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36C5C-3B9D-41F2-9D54-453D55E13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99446-0514-4459-8037-7C16CFFC4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72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E33F5-A90B-4754-BD37-914B6225F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9B116-ED50-4129-BF3B-765BF1B39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AA7030-F90D-4E44-9233-C177AA147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4D6D85-BE53-42AD-A711-BDE5321D9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221A2A-4544-4A89-8BE7-B206DFFAE3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A6F1A6-1B83-4BC2-B33E-40EFA9E8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AA240-2A13-4155-8117-C7303885338B}" type="datetime1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9984F8-2892-4AC7-BDEC-AE6CE67CC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7C887F-5123-4156-9241-A0253A0D6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334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447E5-1F9C-4402-8258-D98AEE41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428C95-71C4-49BE-A0C1-FB73A5458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50DEC-3753-4F9F-8D84-002A5974043E}" type="datetime1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99A845-AA7E-4F83-89D5-256C95981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FC4BE2-45AF-45C3-9AAD-AFE387EF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946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E73B42-096F-42C0-BC5E-737B99E6F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7039-3F40-4735-B443-8145396B0742}" type="datetime1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F802B-24AC-4589-8E3C-B15795D06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D739B-0A4F-4882-AAE9-AC2320068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45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B8E42-DED1-440C-9E1E-171E0B9A1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54224-4D96-43A3-A87A-BA80E7454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C88116-3B9E-4A76-AB72-F8BCE0AED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D839AD-61D6-4E35-AE07-5BD63E9DF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F3F86-3A6F-497B-9E49-D0EE9DE016D2}" type="datetime1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F3D91-DE4C-45B4-BBFE-1940145C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B7DE5-8835-481C-AEC6-88A1329F0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08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A9E78-EF95-4CF9-8AB8-C7956286A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2FE05B-5119-491D-9E44-C8D17713E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0EF2F-8EFD-418A-9DF0-2B8B025493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F4CDF-DDFA-41B5-9B0D-922DF1835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B8620-1E03-41E4-8170-30ED08E7F5AE}" type="datetime1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364F7-D330-4EEB-8478-E6F9EB71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61580-725C-4E3A-BAE0-36943753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478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2262B8-2D27-40B6-9468-A347D6CC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7A86F-6116-4908-901E-6D8C9EBC5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74719-814E-42DB-8482-6ADD6B9D4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36C3C-2E15-4F83-A11F-8283BD47C66A}" type="datetime1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5F614-63BD-4F41-97EA-903C5DF00D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44533-5F00-4DE3-A380-C325ED26D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FE0FA-0F39-45D5-A72E-210B45B2A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47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751E5EB-0C77-CECF-16C7-C644B873D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FE0FA-0F39-45D5-A72E-210B45B2AA6E}" type="slidenum">
              <a:rPr lang="en-GB" smtClean="0"/>
              <a:t>1</a:t>
            </a:fld>
            <a:endParaRPr lang="en-GB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A40FC537-9266-5C0B-0AF4-9E33F05E4F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99676"/>
              </p:ext>
            </p:extLst>
          </p:nvPr>
        </p:nvGraphicFramePr>
        <p:xfrm>
          <a:off x="1528618" y="300904"/>
          <a:ext cx="10464800" cy="589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0464862" imgH="5894769" progId="Word.Document.8">
                  <p:embed/>
                </p:oleObj>
              </mc:Choice>
              <mc:Fallback>
                <p:oleObj name="Document" r:id="rId2" imgW="10464862" imgH="5894769" progId="Word.Document.8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A40FC537-9266-5C0B-0AF4-9E33F05E4FD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28618" y="300904"/>
                        <a:ext cx="10464800" cy="5894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D0BD2FA-6384-D95B-58DE-0D7BD9A859A9}"/>
              </a:ext>
            </a:extLst>
          </p:cNvPr>
          <p:cNvCxnSpPr/>
          <p:nvPr/>
        </p:nvCxnSpPr>
        <p:spPr>
          <a:xfrm>
            <a:off x="1648691" y="6192982"/>
            <a:ext cx="101830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D9B53A4-3ED2-4790-4546-49741EC74049}"/>
              </a:ext>
            </a:extLst>
          </p:cNvPr>
          <p:cNvSpPr txBox="1"/>
          <p:nvPr/>
        </p:nvSpPr>
        <p:spPr>
          <a:xfrm>
            <a:off x="446772" y="-257515"/>
            <a:ext cx="677108" cy="36865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GB" sz="3200" dirty="0"/>
              <a:t>YEAR 11 SPANISH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439532-816E-B9F0-2594-EB961D1F6A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60854" y="4894141"/>
            <a:ext cx="2994372" cy="579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394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B30230E-0672-4C8E-90B4-EB410E584937}"/>
              </a:ext>
            </a:extLst>
          </p:cNvPr>
          <p:cNvGraphicFramePr>
            <a:graphicFrameLocks noGrp="1"/>
          </p:cNvGraphicFramePr>
          <p:nvPr/>
        </p:nvGraphicFramePr>
        <p:xfrm>
          <a:off x="43296" y="788973"/>
          <a:ext cx="12094317" cy="59057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3383">
                  <a:extLst>
                    <a:ext uri="{9D8B030D-6E8A-4147-A177-3AD203B41FA5}">
                      <a16:colId xmlns:a16="http://schemas.microsoft.com/office/drawing/2014/main" val="3654908427"/>
                    </a:ext>
                  </a:extLst>
                </a:gridCol>
                <a:gridCol w="903815">
                  <a:extLst>
                    <a:ext uri="{9D8B030D-6E8A-4147-A177-3AD203B41FA5}">
                      <a16:colId xmlns:a16="http://schemas.microsoft.com/office/drawing/2014/main" val="295580275"/>
                    </a:ext>
                  </a:extLst>
                </a:gridCol>
                <a:gridCol w="3778270">
                  <a:extLst>
                    <a:ext uri="{9D8B030D-6E8A-4147-A177-3AD203B41FA5}">
                      <a16:colId xmlns:a16="http://schemas.microsoft.com/office/drawing/2014/main" val="698217548"/>
                    </a:ext>
                  </a:extLst>
                </a:gridCol>
                <a:gridCol w="2161364">
                  <a:extLst>
                    <a:ext uri="{9D8B030D-6E8A-4147-A177-3AD203B41FA5}">
                      <a16:colId xmlns:a16="http://schemas.microsoft.com/office/drawing/2014/main" val="1121528977"/>
                    </a:ext>
                  </a:extLst>
                </a:gridCol>
                <a:gridCol w="1646405">
                  <a:extLst>
                    <a:ext uri="{9D8B030D-6E8A-4147-A177-3AD203B41FA5}">
                      <a16:colId xmlns:a16="http://schemas.microsoft.com/office/drawing/2014/main" val="1277134305"/>
                    </a:ext>
                  </a:extLst>
                </a:gridCol>
                <a:gridCol w="2201080">
                  <a:extLst>
                    <a:ext uri="{9D8B030D-6E8A-4147-A177-3AD203B41FA5}">
                      <a16:colId xmlns:a16="http://schemas.microsoft.com/office/drawing/2014/main" val="2511506497"/>
                    </a:ext>
                  </a:extLst>
                </a:gridCol>
              </a:tblGrid>
              <a:tr h="3112766">
                <a:tc row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¿Qué sueles hacer en tu tiempo libre?</a:t>
                      </a:r>
                      <a:endParaRPr lang="es-ES_tradnl" sz="1600" b="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0" err="1">
                          <a:effectLst/>
                        </a:rPr>
                        <a:t>What</a:t>
                      </a:r>
                      <a:r>
                        <a:rPr lang="es-ES_tradnl" sz="1600" b="0">
                          <a:effectLst/>
                        </a:rPr>
                        <a:t> do </a:t>
                      </a:r>
                      <a:r>
                        <a:rPr lang="es-ES_tradnl" sz="1600" b="0" err="1">
                          <a:effectLst/>
                        </a:rPr>
                        <a:t>you</a:t>
                      </a:r>
                      <a:r>
                        <a:rPr lang="es-ES_tradnl" sz="1600" b="0">
                          <a:effectLst/>
                        </a:rPr>
                        <a:t> </a:t>
                      </a:r>
                      <a:r>
                        <a:rPr lang="es-ES_tradnl" sz="1600" b="0" err="1">
                          <a:effectLst/>
                        </a:rPr>
                        <a:t>usually</a:t>
                      </a:r>
                      <a:r>
                        <a:rPr lang="es-ES_tradnl" sz="1600" b="0">
                          <a:effectLst/>
                        </a:rPr>
                        <a:t> do in </a:t>
                      </a:r>
                      <a:r>
                        <a:rPr lang="es-ES_tradnl" sz="1600" b="0" err="1">
                          <a:effectLst/>
                        </a:rPr>
                        <a:t>your</a:t>
                      </a:r>
                      <a:r>
                        <a:rPr lang="es-ES_tradnl" sz="1600" b="0">
                          <a:effectLst/>
                        </a:rPr>
                        <a:t> free time?</a:t>
                      </a:r>
                      <a:endParaRPr lang="es-ES_tradnl" sz="1600" b="1">
                        <a:effectLst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600" b="1"/>
                        <a:t>Suelo</a:t>
                      </a:r>
                    </a:p>
                    <a:p>
                      <a:r>
                        <a:rPr lang="en-GB" sz="1600"/>
                        <a:t>I usually</a:t>
                      </a:r>
                    </a:p>
                    <a:p>
                      <a:endParaRPr lang="en-GB" sz="1600"/>
                    </a:p>
                    <a:p>
                      <a:endParaRPr lang="en-GB" sz="1600"/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cocinar</a:t>
                      </a:r>
                      <a:r>
                        <a:rPr lang="en-GB" sz="1600"/>
                        <a:t> to cook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montar en monopatín </a:t>
                      </a:r>
                      <a:r>
                        <a:rPr lang="en-GB" sz="1600"/>
                        <a:t>to skateboard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escuchar la radio </a:t>
                      </a:r>
                      <a:r>
                        <a:rPr lang="en-GB" sz="1600"/>
                        <a:t>to listen to the radio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ver la tele </a:t>
                      </a:r>
                      <a:r>
                        <a:rPr lang="en-GB" sz="1600"/>
                        <a:t>to watch TV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deporte </a:t>
                      </a:r>
                      <a:r>
                        <a:rPr lang="en-GB" sz="1600"/>
                        <a:t>to do sport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jugar al baloncesto </a:t>
                      </a:r>
                      <a:r>
                        <a:rPr lang="en-GB" sz="1600" b="0"/>
                        <a:t>to</a:t>
                      </a:r>
                      <a:r>
                        <a:rPr lang="en-GB" sz="1600" b="1"/>
                        <a:t> </a:t>
                      </a:r>
                      <a:r>
                        <a:rPr lang="en-GB" sz="1600"/>
                        <a:t>play basketball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atletismo </a:t>
                      </a:r>
                      <a:r>
                        <a:rPr lang="en-GB" sz="1600"/>
                        <a:t>to do athetics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ciclismo </a:t>
                      </a:r>
                      <a:r>
                        <a:rPr lang="en-GB" sz="1600"/>
                        <a:t>to go cycling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equitación </a:t>
                      </a:r>
                      <a:r>
                        <a:rPr lang="en-GB" sz="1600"/>
                        <a:t>to do horseriding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escalada </a:t>
                      </a:r>
                      <a:r>
                        <a:rPr lang="en-GB" sz="1600"/>
                        <a:t>to go climbing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hacer patinaje sobre hielo</a:t>
                      </a:r>
                      <a:r>
                        <a:rPr lang="en-GB" sz="1600"/>
                        <a:t> to do iceskating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s-ES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hacer piragüismo </a:t>
                      </a:r>
                      <a:r>
                        <a:rPr lang="es-ES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do canoeing</a:t>
                      </a:r>
                      <a:endParaRPr lang="en-GB" sz="16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leer revistas </a:t>
                      </a:r>
                      <a:r>
                        <a:rPr lang="en-GB" sz="1600"/>
                        <a:t>to read magazines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leer periódicos </a:t>
                      </a:r>
                      <a:r>
                        <a:rPr lang="en-GB" sz="1600"/>
                        <a:t>to read newspapers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usar el ordenador </a:t>
                      </a:r>
                      <a:r>
                        <a:rPr lang="en-GB" sz="1600"/>
                        <a:t>to use the computer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tocar el teclado </a:t>
                      </a:r>
                      <a:r>
                        <a:rPr lang="en-GB" sz="1600"/>
                        <a:t>to play the keyboard</a:t>
                      </a: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/>
                        <a:t>a </a:t>
                      </a:r>
                      <a:r>
                        <a:rPr lang="en-GB" sz="1600" b="1" err="1"/>
                        <a:t>diario</a:t>
                      </a:r>
                      <a:r>
                        <a:rPr lang="en-GB" sz="1600" b="1"/>
                        <a:t>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/>
                        <a:t>daily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a menudo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err="1">
                          <a:effectLst/>
                        </a:rPr>
                        <a:t>often</a:t>
                      </a:r>
                      <a:endParaRPr lang="es-ES_tradnl" sz="160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cada _ días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err="1">
                          <a:effectLst/>
                        </a:rPr>
                        <a:t>every</a:t>
                      </a:r>
                      <a:r>
                        <a:rPr lang="es-ES_tradnl" sz="1600">
                          <a:effectLst/>
                        </a:rPr>
                        <a:t> _ </a:t>
                      </a:r>
                      <a:r>
                        <a:rPr lang="es-ES_tradnl" sz="1600" err="1">
                          <a:effectLst/>
                        </a:rPr>
                        <a:t>days</a:t>
                      </a:r>
                      <a:endParaRPr lang="es-ES_tradnl" sz="160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después del insti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>
                          <a:effectLst/>
                        </a:rPr>
                        <a:t>after </a:t>
                      </a:r>
                      <a:r>
                        <a:rPr lang="es-ES_tradnl" sz="1600" err="1">
                          <a:effectLst/>
                        </a:rPr>
                        <a:t>school</a:t>
                      </a:r>
                      <a:endParaRPr lang="es-ES_tradnl" sz="160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los fines de semana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err="1">
                          <a:effectLst/>
                        </a:rPr>
                        <a:t>on</a:t>
                      </a:r>
                      <a:r>
                        <a:rPr lang="es-ES_tradnl" sz="1600">
                          <a:effectLst/>
                        </a:rPr>
                        <a:t> </a:t>
                      </a:r>
                      <a:r>
                        <a:rPr lang="es-ES_tradnl" sz="1600" err="1">
                          <a:effectLst/>
                        </a:rPr>
                        <a:t>the</a:t>
                      </a:r>
                      <a:r>
                        <a:rPr lang="es-ES_tradnl" sz="1600">
                          <a:effectLst/>
                        </a:rPr>
                        <a:t> </a:t>
                      </a:r>
                      <a:r>
                        <a:rPr lang="es-ES_tradnl" sz="1600" err="1">
                          <a:effectLst/>
                        </a:rPr>
                        <a:t>weekends</a:t>
                      </a:r>
                      <a:endParaRPr lang="es-ES_tradnl" sz="160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todas las semanas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0" err="1">
                          <a:effectLst/>
                        </a:rPr>
                        <a:t>e</a:t>
                      </a:r>
                      <a:r>
                        <a:rPr lang="es-ES_tradnl" sz="1600" err="1">
                          <a:effectLst/>
                        </a:rPr>
                        <a:t>very</a:t>
                      </a:r>
                      <a:r>
                        <a:rPr lang="es-ES_tradnl" sz="1600">
                          <a:effectLst/>
                        </a:rPr>
                        <a:t> </a:t>
                      </a:r>
                      <a:r>
                        <a:rPr lang="es-ES_tradnl" sz="1600" err="1">
                          <a:effectLst/>
                        </a:rPr>
                        <a:t>week</a:t>
                      </a:r>
                      <a:endParaRPr lang="es-ES_tradnl" sz="1600" b="0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s-ES_tradnl" sz="1600" b="1">
                        <a:effectLst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b="1">
                          <a:effectLst/>
                        </a:rPr>
                        <a:t>dos veces a la semana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_tradnl" sz="1600" err="1">
                          <a:effectLst/>
                        </a:rPr>
                        <a:t>twice</a:t>
                      </a:r>
                      <a:r>
                        <a:rPr lang="es-ES_tradnl" sz="1600">
                          <a:effectLst/>
                        </a:rPr>
                        <a:t> a </a:t>
                      </a:r>
                      <a:r>
                        <a:rPr lang="es-ES_tradnl" sz="1600" err="1">
                          <a:effectLst/>
                        </a:rPr>
                        <a:t>week</a:t>
                      </a:r>
                      <a:endParaRPr lang="es-ES_tradnl" sz="1600">
                        <a:effectLst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porque</a:t>
                      </a:r>
                      <a:r>
                        <a:rPr lang="en-GB" sz="1600"/>
                        <a:t> </a:t>
                      </a:r>
                    </a:p>
                    <a:p>
                      <a:r>
                        <a:rPr lang="en-GB" sz="1600"/>
                        <a:t>because</a:t>
                      </a:r>
                    </a:p>
                  </a:txBody>
                  <a:tcPr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soy activo/a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/>
                        <a:t>I am active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soy adicto/a </a:t>
                      </a:r>
                      <a:endParaRPr lang="en-GB" sz="1600"/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/>
                        <a:t>I am addicted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me hace reír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/>
                        <a:t>it makes me laugh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/>
                        <a:t>me hace feliz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/>
                        <a:t>it makes me happy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243439"/>
                  </a:ext>
                </a:extLst>
              </a:tr>
              <a:tr h="267968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/>
                        <a:t>porque necesito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because I need</a:t>
                      </a: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 dirty="0" err="1"/>
                        <a:t>estar</a:t>
                      </a:r>
                      <a:r>
                        <a:rPr lang="en-GB" sz="1600" b="1" dirty="0"/>
                        <a:t> al </a:t>
                      </a:r>
                      <a:r>
                        <a:rPr lang="en-GB" sz="1600" b="1" dirty="0" err="1"/>
                        <a:t>aire</a:t>
                      </a:r>
                      <a:r>
                        <a:rPr lang="en-GB" sz="1600" b="1" dirty="0"/>
                        <a:t> libre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dirty="0"/>
                        <a:t>to be outside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b="1" dirty="0" err="1"/>
                        <a:t>estar</a:t>
                      </a:r>
                      <a:r>
                        <a:rPr lang="en-GB" sz="1600" b="1" dirty="0"/>
                        <a:t> con </a:t>
                      </a:r>
                      <a:r>
                        <a:rPr lang="en-GB" sz="1600" b="1" dirty="0" err="1"/>
                        <a:t>otra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gente</a:t>
                      </a:r>
                      <a:r>
                        <a:rPr lang="en-GB" sz="1600" b="1" dirty="0"/>
                        <a:t> 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Font typeface="+mj-lt"/>
                        <a:buNone/>
                      </a:pPr>
                      <a:r>
                        <a:rPr lang="en-GB" sz="1600" dirty="0"/>
                        <a:t>to be with other people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660407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60BDFE4-97A7-4CDE-A230-0DB49808A096}"/>
              </a:ext>
            </a:extLst>
          </p:cNvPr>
          <p:cNvSpPr/>
          <p:nvPr/>
        </p:nvSpPr>
        <p:spPr>
          <a:xfrm>
            <a:off x="32084" y="163273"/>
            <a:ext cx="12094317" cy="6257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F: Unit 1: What you usually do in your free time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D63BC6-B94E-4B0D-9630-B38D23D2ADB6}"/>
              </a:ext>
            </a:extLst>
          </p:cNvPr>
          <p:cNvSpPr/>
          <p:nvPr/>
        </p:nvSpPr>
        <p:spPr>
          <a:xfrm>
            <a:off x="10915469" y="150978"/>
            <a:ext cx="1210932" cy="6257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774975-EDF7-42A5-BBA2-CA84E5F71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324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4DE534-36FA-44E8-AEDE-742139C280A7}"/>
              </a:ext>
            </a:extLst>
          </p:cNvPr>
          <p:cNvGraphicFramePr>
            <a:graphicFrameLocks noGrp="1"/>
          </p:cNvGraphicFramePr>
          <p:nvPr/>
        </p:nvGraphicFramePr>
        <p:xfrm>
          <a:off x="65599" y="497302"/>
          <a:ext cx="12060803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7138">
                  <a:extLst>
                    <a:ext uri="{9D8B030D-6E8A-4147-A177-3AD203B41FA5}">
                      <a16:colId xmlns:a16="http://schemas.microsoft.com/office/drawing/2014/main" val="830171054"/>
                    </a:ext>
                  </a:extLst>
                </a:gridCol>
                <a:gridCol w="3117883">
                  <a:extLst>
                    <a:ext uri="{9D8B030D-6E8A-4147-A177-3AD203B41FA5}">
                      <a16:colId xmlns:a16="http://schemas.microsoft.com/office/drawing/2014/main" val="2952925009"/>
                    </a:ext>
                  </a:extLst>
                </a:gridCol>
                <a:gridCol w="4047736">
                  <a:extLst>
                    <a:ext uri="{9D8B030D-6E8A-4147-A177-3AD203B41FA5}">
                      <a16:colId xmlns:a16="http://schemas.microsoft.com/office/drawing/2014/main" val="2447698825"/>
                    </a:ext>
                  </a:extLst>
                </a:gridCol>
                <a:gridCol w="3008046">
                  <a:extLst>
                    <a:ext uri="{9D8B030D-6E8A-4147-A177-3AD203B41FA5}">
                      <a16:colId xmlns:a16="http://schemas.microsoft.com/office/drawing/2014/main" val="2548761365"/>
                    </a:ext>
                  </a:extLst>
                </a:gridCol>
              </a:tblGrid>
              <a:tr h="396240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¿Eres deportista?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0">
                          <a:latin typeface="+mn-lt"/>
                        </a:rPr>
                        <a:t>Are you sporty?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GB" sz="1600" b="1">
                          <a:latin typeface="+mn-lt"/>
                        </a:rPr>
                        <a:t>Soy bastante deportista </a:t>
                      </a:r>
                      <a:endParaRPr lang="en-GB" sz="1600" b="0" i="1">
                        <a:latin typeface="+mn-lt"/>
                      </a:endParaRPr>
                    </a:p>
                    <a:p>
                      <a:r>
                        <a:rPr lang="en-GB" sz="1600" b="0" i="0" u="none">
                          <a:latin typeface="+mn-lt"/>
                        </a:rPr>
                        <a:t>(I’m quite sporty)</a:t>
                      </a:r>
                    </a:p>
                    <a:p>
                      <a:r>
                        <a:rPr lang="en-GB" sz="1600" b="1">
                          <a:latin typeface="+mn-lt"/>
                        </a:rPr>
                        <a:t>No soy deportista</a:t>
                      </a:r>
                    </a:p>
                    <a:p>
                      <a:r>
                        <a:rPr lang="en-GB" sz="1600" b="0" i="0">
                          <a:latin typeface="+mn-lt"/>
                        </a:rPr>
                        <a:t>(I’m not sporty)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Soy miembro de un equipo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(I am a member of a team)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800"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0342075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800" b="0">
                        <a:latin typeface="+mj-lt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Soy un/a fanático/a de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(I am a fan of)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Me encantan</a:t>
                      </a:r>
                      <a:endParaRPr lang="en-GB" sz="1600" b="0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0">
                          <a:latin typeface="+mn-lt"/>
                        </a:rPr>
                        <a:t>I love</a:t>
                      </a:r>
                      <a:endParaRPr lang="en-GB" sz="1600"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los deportes individuales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(individual sports)</a:t>
                      </a:r>
                      <a:endParaRPr lang="en-GB" sz="1600" b="1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los deportes de equipo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(team sports)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256036"/>
                  </a:ext>
                </a:extLst>
              </a:tr>
              <a:tr h="396240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70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El fin de semana pasado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(last weekend)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El sábado pasado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(last Saturday)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El domingo pasado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(last Sunday)</a:t>
                      </a:r>
                      <a:endParaRPr lang="en-GB" sz="1600" b="1">
                        <a:latin typeface="+mn-lt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La semana pasada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(last week)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jugué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(i played)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jugamos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(we played)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al críquet </a:t>
                      </a:r>
                      <a:r>
                        <a:rPr lang="en-GB" sz="1600">
                          <a:latin typeface="+mn-lt"/>
                        </a:rPr>
                        <a:t>(cricket)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al ping-pong </a:t>
                      </a:r>
                      <a:r>
                        <a:rPr lang="en-GB" sz="1600">
                          <a:latin typeface="+mn-lt"/>
                        </a:rPr>
                        <a:t>(table tennis)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al tenis </a:t>
                      </a:r>
                      <a:r>
                        <a:rPr lang="en-GB" sz="1600">
                          <a:latin typeface="+mn-lt"/>
                        </a:rPr>
                        <a:t>(tennis)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al voleibol </a:t>
                      </a:r>
                      <a:r>
                        <a:rPr lang="en-GB" sz="1600">
                          <a:latin typeface="+mn-lt"/>
                        </a:rPr>
                        <a:t>(volleyball)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95414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hice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(i did)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hicimos</a:t>
                      </a:r>
                      <a:r>
                        <a:rPr lang="en-GB" sz="1600">
                          <a:latin typeface="+mn-lt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>
                          <a:latin typeface="+mn-lt"/>
                        </a:rPr>
                        <a:t>(we did)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gimnasia</a:t>
                      </a:r>
                      <a:r>
                        <a:rPr lang="en-GB" sz="1600">
                          <a:latin typeface="+mn-lt"/>
                        </a:rPr>
                        <a:t> (gymnastics)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natación</a:t>
                      </a:r>
                      <a:r>
                        <a:rPr lang="en-GB" sz="1600">
                          <a:latin typeface="+mn-lt"/>
                        </a:rPr>
                        <a:t> (swimming)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kárate</a:t>
                      </a:r>
                      <a:r>
                        <a:rPr lang="en-GB" sz="1600">
                          <a:latin typeface="+mn-lt"/>
                        </a:rPr>
                        <a:t> (karate)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>
                          <a:latin typeface="+mn-lt"/>
                        </a:rPr>
                        <a:t>judo</a:t>
                      </a:r>
                      <a:r>
                        <a:rPr lang="en-GB" sz="1600">
                          <a:latin typeface="+mn-lt"/>
                        </a:rPr>
                        <a:t> (judo)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6578555"/>
                  </a:ext>
                </a:extLst>
              </a:tr>
              <a:tr h="14630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 err="1">
                          <a:latin typeface="+mn-lt"/>
                        </a:rPr>
                        <a:t>entrené</a:t>
                      </a:r>
                      <a:r>
                        <a:rPr lang="en-GB" sz="1600" dirty="0">
                          <a:latin typeface="+mn-lt"/>
                        </a:rPr>
                        <a:t> (</a:t>
                      </a:r>
                      <a:r>
                        <a:rPr lang="en-GB" sz="1600" dirty="0" err="1">
                          <a:latin typeface="+mn-lt"/>
                        </a:rPr>
                        <a:t>i</a:t>
                      </a:r>
                      <a:r>
                        <a:rPr lang="en-GB" sz="1600" dirty="0">
                          <a:latin typeface="+mn-lt"/>
                        </a:rPr>
                        <a:t> trained)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 err="1">
                          <a:latin typeface="+mn-lt"/>
                        </a:rPr>
                        <a:t>marqué</a:t>
                      </a:r>
                      <a:r>
                        <a:rPr lang="en-GB" sz="1600" b="1" dirty="0">
                          <a:latin typeface="+mn-lt"/>
                        </a:rPr>
                        <a:t> un </a:t>
                      </a:r>
                      <a:r>
                        <a:rPr lang="en-GB" sz="1600" b="1" dirty="0" err="1">
                          <a:latin typeface="+mn-lt"/>
                        </a:rPr>
                        <a:t>gol</a:t>
                      </a:r>
                      <a:r>
                        <a:rPr lang="en-GB" sz="1600" b="1" dirty="0">
                          <a:latin typeface="+mn-lt"/>
                        </a:rPr>
                        <a:t> </a:t>
                      </a:r>
                      <a:r>
                        <a:rPr lang="en-GB" sz="1600" dirty="0">
                          <a:latin typeface="+mn-lt"/>
                        </a:rPr>
                        <a:t>(</a:t>
                      </a:r>
                      <a:r>
                        <a:rPr lang="en-GB" sz="1600" dirty="0" err="1">
                          <a:latin typeface="+mn-lt"/>
                        </a:rPr>
                        <a:t>i</a:t>
                      </a:r>
                      <a:r>
                        <a:rPr lang="en-GB" sz="1600" dirty="0">
                          <a:latin typeface="+mn-lt"/>
                        </a:rPr>
                        <a:t> scored a goal)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>
                          <a:latin typeface="+mn-lt"/>
                        </a:rPr>
                        <a:t>vi un </a:t>
                      </a:r>
                      <a:r>
                        <a:rPr lang="en-GB" sz="1600" b="1" dirty="0" err="1">
                          <a:latin typeface="+mn-lt"/>
                        </a:rPr>
                        <a:t>partido</a:t>
                      </a:r>
                      <a:r>
                        <a:rPr lang="en-GB" sz="1600" b="1" dirty="0">
                          <a:latin typeface="+mn-lt"/>
                        </a:rPr>
                        <a:t> </a:t>
                      </a:r>
                      <a:r>
                        <a:rPr lang="en-GB" sz="1600" dirty="0">
                          <a:latin typeface="+mn-lt"/>
                        </a:rPr>
                        <a:t>(</a:t>
                      </a:r>
                      <a:r>
                        <a:rPr lang="en-GB" sz="1600" dirty="0" err="1">
                          <a:latin typeface="+mn-lt"/>
                        </a:rPr>
                        <a:t>i</a:t>
                      </a:r>
                      <a:r>
                        <a:rPr lang="en-GB" sz="1600" dirty="0">
                          <a:latin typeface="+mn-lt"/>
                        </a:rPr>
                        <a:t> watched a match)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 err="1">
                          <a:latin typeface="+mn-lt"/>
                        </a:rPr>
                        <a:t>gané</a:t>
                      </a:r>
                      <a:r>
                        <a:rPr lang="en-GB" sz="1600" b="1" dirty="0">
                          <a:latin typeface="+mn-lt"/>
                        </a:rPr>
                        <a:t> un </a:t>
                      </a:r>
                      <a:r>
                        <a:rPr lang="en-GB" sz="1600" b="1" dirty="0" err="1">
                          <a:latin typeface="+mn-lt"/>
                        </a:rPr>
                        <a:t>campeonato</a:t>
                      </a:r>
                      <a:r>
                        <a:rPr lang="en-GB" sz="1600" b="1" dirty="0">
                          <a:latin typeface="+mn-lt"/>
                        </a:rPr>
                        <a:t> </a:t>
                      </a:r>
                      <a:r>
                        <a:rPr lang="en-GB" sz="1600" dirty="0">
                          <a:latin typeface="+mn-lt"/>
                        </a:rPr>
                        <a:t>(</a:t>
                      </a:r>
                      <a:r>
                        <a:rPr lang="en-GB" sz="1600" dirty="0" err="1">
                          <a:latin typeface="+mn-lt"/>
                        </a:rPr>
                        <a:t>i</a:t>
                      </a:r>
                      <a:r>
                        <a:rPr lang="en-GB" sz="1600" dirty="0">
                          <a:latin typeface="+mn-lt"/>
                        </a:rPr>
                        <a:t> won a championship)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600" b="1" dirty="0" err="1">
                          <a:latin typeface="+mn-lt"/>
                        </a:rPr>
                        <a:t>fui</a:t>
                      </a:r>
                      <a:r>
                        <a:rPr lang="en-GB" sz="1600" b="1" dirty="0">
                          <a:latin typeface="+mn-lt"/>
                        </a:rPr>
                        <a:t> a un </a:t>
                      </a:r>
                      <a:r>
                        <a:rPr lang="en-GB" sz="1600" b="1" dirty="0" err="1">
                          <a:latin typeface="+mn-lt"/>
                        </a:rPr>
                        <a:t>torneo</a:t>
                      </a:r>
                      <a:r>
                        <a:rPr lang="en-GB" sz="1600" b="1" dirty="0">
                          <a:latin typeface="+mn-lt"/>
                        </a:rPr>
                        <a:t> </a:t>
                      </a:r>
                      <a:r>
                        <a:rPr lang="en-GB" sz="1600" dirty="0">
                          <a:latin typeface="+mn-lt"/>
                        </a:rPr>
                        <a:t>(</a:t>
                      </a:r>
                      <a:r>
                        <a:rPr lang="en-GB" sz="1600" dirty="0" err="1">
                          <a:latin typeface="+mn-lt"/>
                        </a:rPr>
                        <a:t>i</a:t>
                      </a:r>
                      <a:r>
                        <a:rPr lang="en-GB" sz="1600" dirty="0">
                          <a:latin typeface="+mn-lt"/>
                        </a:rPr>
                        <a:t> went to a tournament)</a:t>
                      </a: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21609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4701194-C9EB-4DC4-964E-13D3C4498233}"/>
              </a:ext>
            </a:extLst>
          </p:cNvPr>
          <p:cNvSpPr/>
          <p:nvPr/>
        </p:nvSpPr>
        <p:spPr>
          <a:xfrm>
            <a:off x="32084" y="3687"/>
            <a:ext cx="12094317" cy="493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F: Unit 2:Talking about what sports you play now and in the past.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62DBB87-9B2B-437A-BD80-A81BB0DE976D}"/>
              </a:ext>
            </a:extLst>
          </p:cNvPr>
          <p:cNvSpPr/>
          <p:nvPr/>
        </p:nvSpPr>
        <p:spPr>
          <a:xfrm>
            <a:off x="10915469" y="0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M4.2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E836F7F-A77F-4A07-B470-8BBB2540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293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CA2DA79-AF79-47DC-8CF9-A4A5BAF515C3}"/>
              </a:ext>
            </a:extLst>
          </p:cNvPr>
          <p:cNvGraphicFramePr>
            <a:graphicFrameLocks noGrp="1"/>
          </p:cNvGraphicFramePr>
          <p:nvPr/>
        </p:nvGraphicFramePr>
        <p:xfrm>
          <a:off x="96251" y="637151"/>
          <a:ext cx="12010029" cy="594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3117">
                  <a:extLst>
                    <a:ext uri="{9D8B030D-6E8A-4147-A177-3AD203B41FA5}">
                      <a16:colId xmlns:a16="http://schemas.microsoft.com/office/drawing/2014/main" val="3749399833"/>
                    </a:ext>
                  </a:extLst>
                </a:gridCol>
                <a:gridCol w="1743117">
                  <a:extLst>
                    <a:ext uri="{9D8B030D-6E8A-4147-A177-3AD203B41FA5}">
                      <a16:colId xmlns:a16="http://schemas.microsoft.com/office/drawing/2014/main" val="1580642909"/>
                    </a:ext>
                  </a:extLst>
                </a:gridCol>
                <a:gridCol w="2478796">
                  <a:extLst>
                    <a:ext uri="{9D8B030D-6E8A-4147-A177-3AD203B41FA5}">
                      <a16:colId xmlns:a16="http://schemas.microsoft.com/office/drawing/2014/main" val="805362330"/>
                    </a:ext>
                  </a:extLst>
                </a:gridCol>
                <a:gridCol w="2229243">
                  <a:extLst>
                    <a:ext uri="{9D8B030D-6E8A-4147-A177-3AD203B41FA5}">
                      <a16:colId xmlns:a16="http://schemas.microsoft.com/office/drawing/2014/main" val="3390143291"/>
                    </a:ext>
                  </a:extLst>
                </a:gridCol>
                <a:gridCol w="1841600">
                  <a:extLst>
                    <a:ext uri="{9D8B030D-6E8A-4147-A177-3AD203B41FA5}">
                      <a16:colId xmlns:a16="http://schemas.microsoft.com/office/drawing/2014/main" val="1110719000"/>
                    </a:ext>
                  </a:extLst>
                </a:gridCol>
                <a:gridCol w="1974156">
                  <a:extLst>
                    <a:ext uri="{9D8B030D-6E8A-4147-A177-3AD203B41FA5}">
                      <a16:colId xmlns:a16="http://schemas.microsoft.com/office/drawing/2014/main" val="630410759"/>
                    </a:ext>
                  </a:extLst>
                </a:gridCol>
              </a:tblGrid>
              <a:tr h="942681">
                <a:tc rowSpan="3">
                  <a:txBody>
                    <a:bodyPr/>
                    <a:lstStyle/>
                    <a:p>
                      <a:r>
                        <a:rPr lang="en-GB" sz="1500" b="1"/>
                        <a:t>¿</a:t>
                      </a:r>
                      <a:r>
                        <a:rPr lang="en-GB" sz="1500" b="1" err="1"/>
                        <a:t>Prefieres</a:t>
                      </a:r>
                      <a:r>
                        <a:rPr lang="en-GB" sz="1500" b="1"/>
                        <a:t> </a:t>
                      </a:r>
                      <a:r>
                        <a:rPr lang="en-GB" sz="1500" b="1" err="1"/>
                        <a:t>ver</a:t>
                      </a:r>
                      <a:r>
                        <a:rPr lang="en-GB" sz="1500" b="1"/>
                        <a:t> las </a:t>
                      </a:r>
                      <a:r>
                        <a:rPr lang="en-GB" sz="1500" b="1" err="1"/>
                        <a:t>películas</a:t>
                      </a:r>
                      <a:r>
                        <a:rPr lang="en-GB" sz="1500" b="1"/>
                        <a:t> </a:t>
                      </a:r>
                      <a:r>
                        <a:rPr lang="en-GB" sz="1500" b="1" err="1"/>
                        <a:t>en</a:t>
                      </a:r>
                      <a:r>
                        <a:rPr lang="en-GB" sz="1500" b="1"/>
                        <a:t> casa o </a:t>
                      </a:r>
                      <a:r>
                        <a:rPr lang="en-GB" sz="1500" b="1" err="1"/>
                        <a:t>en</a:t>
                      </a:r>
                      <a:r>
                        <a:rPr lang="en-GB" sz="1500" b="1"/>
                        <a:t> el cine?</a:t>
                      </a:r>
                    </a:p>
                    <a:p>
                      <a:endParaRPr lang="en-GB" sz="1500" b="1"/>
                    </a:p>
                    <a:p>
                      <a:r>
                        <a:rPr lang="en-GB" sz="1500" b="0"/>
                        <a:t>Do you prefer to watch films at home or in the cinema?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500" b="1"/>
                        <a:t>Prefiero ver una película de </a:t>
                      </a:r>
                    </a:p>
                    <a:p>
                      <a:r>
                        <a:rPr lang="en-GB" sz="1500"/>
                        <a:t>I prefer to see/watch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amor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 romantic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terror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 horror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acción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an action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aventuras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an adventure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animación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an animated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ciencia ficción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 sci-fi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fantasia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 fantasy film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 b="1"/>
                        <a:t>extranjera 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500"/>
                        <a:t>a foreign film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500" b="1"/>
                        <a:t>en el cine </a:t>
                      </a:r>
                    </a:p>
                    <a:p>
                      <a:r>
                        <a:rPr lang="en-GB" sz="1500"/>
                        <a:t>in the cinema</a:t>
                      </a:r>
                    </a:p>
                    <a:p>
                      <a:r>
                        <a:rPr lang="en-GB" sz="1500" b="1"/>
                        <a:t>en la tele </a:t>
                      </a:r>
                    </a:p>
                    <a:p>
                      <a:r>
                        <a:rPr lang="en-GB" sz="1500"/>
                        <a:t>on TV</a:t>
                      </a:r>
                    </a:p>
                    <a:p>
                      <a:r>
                        <a:rPr lang="en-GB" sz="1500" b="1"/>
                        <a:t>en casa </a:t>
                      </a:r>
                    </a:p>
                    <a:p>
                      <a:r>
                        <a:rPr lang="en-GB" sz="1500"/>
                        <a:t>at home</a:t>
                      </a:r>
                    </a:p>
                    <a:p>
                      <a:r>
                        <a:rPr lang="en-GB" sz="1500" b="1"/>
                        <a:t>en mi tableta</a:t>
                      </a:r>
                    </a:p>
                    <a:p>
                      <a:r>
                        <a:rPr lang="en-GB" sz="1500"/>
                        <a:t>on my tablet</a:t>
                      </a:r>
                    </a:p>
                    <a:p>
                      <a:r>
                        <a:rPr lang="en-GB" sz="1500" b="1"/>
                        <a:t>en el estadio </a:t>
                      </a:r>
                    </a:p>
                    <a:p>
                      <a:r>
                        <a:rPr lang="en-GB" sz="1500"/>
                        <a:t>in the stadium</a:t>
                      </a:r>
                    </a:p>
                    <a:p>
                      <a:r>
                        <a:rPr lang="en-GB" sz="1500" b="1"/>
                        <a:t>en la plaza de toros </a:t>
                      </a:r>
                    </a:p>
                    <a:p>
                      <a:r>
                        <a:rPr lang="en-GB" sz="1500"/>
                        <a:t>in the bull ring</a:t>
                      </a:r>
                    </a:p>
                    <a:p>
                      <a:r>
                        <a:rPr lang="en-GB" sz="1500" b="1"/>
                        <a:t>en directo </a:t>
                      </a:r>
                    </a:p>
                    <a:p>
                      <a:r>
                        <a:rPr lang="en-GB" sz="1500"/>
                        <a:t>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el ambiente </a:t>
                      </a:r>
                    </a:p>
                    <a:p>
                      <a:r>
                        <a:rPr lang="en-GB" sz="1500"/>
                        <a:t>the atmosphere</a:t>
                      </a:r>
                    </a:p>
                    <a:p>
                      <a:r>
                        <a:rPr lang="en-GB" sz="1500" b="1"/>
                        <a:t>la imagen </a:t>
                      </a:r>
                    </a:p>
                    <a:p>
                      <a:r>
                        <a:rPr lang="en-GB" sz="1500"/>
                        <a:t>the image</a:t>
                      </a:r>
                    </a:p>
                    <a:p>
                      <a:r>
                        <a:rPr lang="en-GB" sz="1500" b="1"/>
                        <a:t>la gran pantalla </a:t>
                      </a:r>
                    </a:p>
                    <a:p>
                      <a:r>
                        <a:rPr lang="en-GB" sz="1500"/>
                        <a:t>the big screen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es mejor </a:t>
                      </a:r>
                      <a:r>
                        <a:rPr lang="en-GB" sz="1500"/>
                        <a:t>is better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308060"/>
                  </a:ext>
                </a:extLst>
              </a:tr>
              <a:tr h="24384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GB" sz="1500" b="1"/>
                        <a:t>los asientos son (in)cómodos </a:t>
                      </a:r>
                    </a:p>
                    <a:p>
                      <a:r>
                        <a:rPr lang="en-GB" sz="1500"/>
                        <a:t>the seats are (un)comfortable</a:t>
                      </a:r>
                    </a:p>
                    <a:p>
                      <a:endParaRPr lang="en-GB" sz="1500" b="1"/>
                    </a:p>
                    <a:p>
                      <a:r>
                        <a:rPr lang="en-GB" sz="1500" b="1"/>
                        <a:t>hay demasiadas personas</a:t>
                      </a:r>
                    </a:p>
                    <a:p>
                      <a:r>
                        <a:rPr lang="en-GB" sz="1500"/>
                        <a:t>there are too many people</a:t>
                      </a:r>
                    </a:p>
                    <a:p>
                      <a:endParaRPr lang="en-GB" sz="1500" b="1"/>
                    </a:p>
                    <a:p>
                      <a:r>
                        <a:rPr lang="en-GB" sz="1500" b="1"/>
                        <a:t>las entradas son caras/baratas </a:t>
                      </a:r>
                    </a:p>
                    <a:p>
                      <a:r>
                        <a:rPr lang="en-GB" sz="1500"/>
                        <a:t>the tickets are expensive/cheap</a:t>
                      </a:r>
                    </a:p>
                    <a:p>
                      <a:endParaRPr lang="en-GB" sz="1500" b="1"/>
                    </a:p>
                    <a:p>
                      <a:r>
                        <a:rPr lang="en-GB" sz="1500" b="1"/>
                        <a:t>las palomitas están ricas </a:t>
                      </a:r>
                    </a:p>
                    <a:p>
                      <a:r>
                        <a:rPr lang="en-GB" sz="1500"/>
                        <a:t>the popcorn is delicious</a:t>
                      </a:r>
                    </a:p>
                    <a:p>
                      <a:endParaRPr lang="en-GB" sz="1500" b="1"/>
                    </a:p>
                    <a:p>
                      <a:r>
                        <a:rPr lang="en-GB" sz="1500" b="1"/>
                        <a:t>los tráilers son largos </a:t>
                      </a:r>
                    </a:p>
                    <a:p>
                      <a:r>
                        <a:rPr lang="en-GB" sz="1500"/>
                        <a:t>the trailers are long</a:t>
                      </a:r>
                    </a:p>
                    <a:p>
                      <a:endParaRPr lang="en-GB" sz="1500"/>
                    </a:p>
                    <a:p>
                      <a:r>
                        <a:rPr lang="en-GB" sz="1500" b="1"/>
                        <a:t>los otros espectadores me molestan</a:t>
                      </a:r>
                    </a:p>
                    <a:p>
                      <a:r>
                        <a:rPr lang="en-GB" sz="1500"/>
                        <a:t>the other spectators annoy me </a:t>
                      </a:r>
                    </a:p>
                    <a:p>
                      <a:endParaRPr lang="en-GB" sz="150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957372"/>
                  </a:ext>
                </a:extLst>
              </a:tr>
              <a:tr h="20421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Prefiero ver</a:t>
                      </a:r>
                    </a:p>
                    <a:p>
                      <a:r>
                        <a:rPr lang="en-GB" sz="1500"/>
                        <a:t>I prefer to see/watch</a:t>
                      </a:r>
                    </a:p>
                    <a:p>
                      <a:endParaRPr lang="en-GB" sz="150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/>
                        <a:t>una corrida de toros </a:t>
                      </a:r>
                    </a:p>
                    <a:p>
                      <a:r>
                        <a:rPr lang="en-GB" sz="1500"/>
                        <a:t>a bullfight</a:t>
                      </a:r>
                    </a:p>
                    <a:p>
                      <a:r>
                        <a:rPr lang="en-GB" sz="1500" b="1"/>
                        <a:t>un partido </a:t>
                      </a:r>
                    </a:p>
                    <a:p>
                      <a:r>
                        <a:rPr lang="en-GB" sz="1500"/>
                        <a:t>a match</a:t>
                      </a:r>
                    </a:p>
                    <a:p>
                      <a:r>
                        <a:rPr lang="en-GB" sz="1500" b="1"/>
                        <a:t>un concierto </a:t>
                      </a:r>
                    </a:p>
                    <a:p>
                      <a:r>
                        <a:rPr lang="en-GB" sz="1500"/>
                        <a:t>a concert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1" dirty="0" err="1"/>
                        <a:t>porque</a:t>
                      </a:r>
                      <a:endParaRPr lang="en-GB" sz="1500" b="1" dirty="0"/>
                    </a:p>
                    <a:p>
                      <a:r>
                        <a:rPr lang="en-GB" sz="1500" b="1" dirty="0" err="1"/>
                        <a:t>ya</a:t>
                      </a:r>
                      <a:r>
                        <a:rPr lang="en-GB" sz="1500" b="1" dirty="0"/>
                        <a:t> que</a:t>
                      </a:r>
                    </a:p>
                    <a:p>
                      <a:r>
                        <a:rPr lang="en-GB" sz="1500" b="1" dirty="0"/>
                        <a:t>dado que</a:t>
                      </a:r>
                    </a:p>
                    <a:p>
                      <a:r>
                        <a:rPr lang="en-GB" sz="1500" b="1" dirty="0" err="1"/>
                        <a:t>puesto</a:t>
                      </a:r>
                      <a:r>
                        <a:rPr lang="en-GB" sz="1500" b="1" dirty="0"/>
                        <a:t> que</a:t>
                      </a:r>
                    </a:p>
                    <a:p>
                      <a:r>
                        <a:rPr lang="en-GB" sz="1500" dirty="0"/>
                        <a:t>because</a:t>
                      </a: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12512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742FD46-3FCC-4C6D-9061-627372695B0F}"/>
              </a:ext>
            </a:extLst>
          </p:cNvPr>
          <p:cNvSpPr/>
          <p:nvPr/>
        </p:nvSpPr>
        <p:spPr>
          <a:xfrm>
            <a:off x="96251" y="101332"/>
            <a:ext cx="12010029" cy="493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F: Unit 3: Talking about entertainment in and out of the house.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5E3051-A008-4C2C-8566-A39F4E84C6D1}"/>
              </a:ext>
            </a:extLst>
          </p:cNvPr>
          <p:cNvSpPr/>
          <p:nvPr/>
        </p:nvSpPr>
        <p:spPr>
          <a:xfrm>
            <a:off x="10884817" y="97642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M4.3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6A1F63E-016C-48CD-84F2-27AC71545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0836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00190C0-184C-4FAA-A7CB-3411DD5C95A6}"/>
              </a:ext>
            </a:extLst>
          </p:cNvPr>
          <p:cNvGraphicFramePr>
            <a:graphicFrameLocks noGrp="1"/>
          </p:cNvGraphicFramePr>
          <p:nvPr/>
        </p:nvGraphicFramePr>
        <p:xfrm>
          <a:off x="90986" y="465220"/>
          <a:ext cx="12010030" cy="5817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0012">
                  <a:extLst>
                    <a:ext uri="{9D8B030D-6E8A-4147-A177-3AD203B41FA5}">
                      <a16:colId xmlns:a16="http://schemas.microsoft.com/office/drawing/2014/main" val="108059808"/>
                    </a:ext>
                  </a:extLst>
                </a:gridCol>
                <a:gridCol w="3827797">
                  <a:extLst>
                    <a:ext uri="{9D8B030D-6E8A-4147-A177-3AD203B41FA5}">
                      <a16:colId xmlns:a16="http://schemas.microsoft.com/office/drawing/2014/main" val="160015782"/>
                    </a:ext>
                  </a:extLst>
                </a:gridCol>
                <a:gridCol w="909154">
                  <a:extLst>
                    <a:ext uri="{9D8B030D-6E8A-4147-A177-3AD203B41FA5}">
                      <a16:colId xmlns:a16="http://schemas.microsoft.com/office/drawing/2014/main" val="3457858659"/>
                    </a:ext>
                  </a:extLst>
                </a:gridCol>
                <a:gridCol w="5463067">
                  <a:extLst>
                    <a:ext uri="{9D8B030D-6E8A-4147-A177-3AD203B41FA5}">
                      <a16:colId xmlns:a16="http://schemas.microsoft.com/office/drawing/2014/main" val="1187120887"/>
                    </a:ext>
                  </a:extLst>
                </a:gridCol>
              </a:tblGrid>
              <a:tr h="1286540">
                <a:tc>
                  <a:txBody>
                    <a:bodyPr/>
                    <a:lstStyle/>
                    <a:p>
                      <a:r>
                        <a:rPr lang="en-GB" sz="1700" b="1"/>
                        <a:t>¿</a:t>
                      </a:r>
                      <a:r>
                        <a:rPr lang="en-GB" sz="1700" b="1" err="1"/>
                        <a:t>Qué</a:t>
                      </a:r>
                      <a:r>
                        <a:rPr lang="en-GB" sz="1700" b="1"/>
                        <a:t> has visto </a:t>
                      </a:r>
                      <a:r>
                        <a:rPr lang="en-GB" sz="1700" b="1" err="1"/>
                        <a:t>últimamente</a:t>
                      </a:r>
                      <a:r>
                        <a:rPr lang="en-GB" sz="1700" b="1"/>
                        <a:t>?</a:t>
                      </a:r>
                    </a:p>
                    <a:p>
                      <a:r>
                        <a:rPr lang="en-GB" sz="1700" b="0" i="1"/>
                        <a:t>What have you seen lately?</a:t>
                      </a:r>
                      <a:endParaRPr lang="en-GB" sz="1700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/>
                        <a:t>He </a:t>
                      </a:r>
                    </a:p>
                    <a:p>
                      <a:r>
                        <a:rPr lang="en-GB" sz="1700" b="0" i="1"/>
                        <a:t>I have</a:t>
                      </a:r>
                    </a:p>
                    <a:p>
                      <a:endParaRPr lang="en-GB" sz="1700" b="0" i="1"/>
                    </a:p>
                    <a:p>
                      <a:r>
                        <a:rPr lang="en-GB" sz="1700" b="1" i="0" err="1"/>
                        <a:t>Hemos</a:t>
                      </a:r>
                      <a:r>
                        <a:rPr lang="en-GB" sz="1700" b="0" i="0"/>
                        <a:t> </a:t>
                      </a:r>
                    </a:p>
                    <a:p>
                      <a:r>
                        <a:rPr lang="en-GB" sz="1700" b="0" i="1"/>
                        <a:t>we have</a:t>
                      </a:r>
                      <a:endParaRPr lang="en-GB" sz="1700" b="1" i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/>
                        <a:t>visto</a:t>
                      </a:r>
                      <a:r>
                        <a:rPr lang="en-GB" sz="1700" b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0" i="1"/>
                        <a:t>seen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/>
                        <a:t>un </a:t>
                      </a:r>
                      <a:r>
                        <a:rPr lang="en-GB" sz="1700" b="1" err="1"/>
                        <a:t>concurso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a gameshow</a:t>
                      </a:r>
                      <a:endParaRPr lang="en-GB" sz="1700" b="1"/>
                    </a:p>
                    <a:p>
                      <a:r>
                        <a:rPr lang="en-GB" sz="1700" b="1"/>
                        <a:t>un </a:t>
                      </a:r>
                      <a:r>
                        <a:rPr lang="en-GB" sz="1700" b="1" err="1"/>
                        <a:t>programa</a:t>
                      </a:r>
                      <a:r>
                        <a:rPr lang="en-GB" sz="1700" b="1"/>
                        <a:t> de </a:t>
                      </a:r>
                      <a:r>
                        <a:rPr lang="en-GB" sz="1700" b="1" err="1"/>
                        <a:t>deportes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a sports programme</a:t>
                      </a:r>
                      <a:endParaRPr lang="en-GB" sz="17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700" b="1"/>
                        <a:t>un reality</a:t>
                      </a:r>
                      <a:r>
                        <a:rPr lang="en-GB" sz="1700" b="0" i="1"/>
                        <a:t> a reality show</a:t>
                      </a:r>
                      <a:endParaRPr lang="en-GB" sz="17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700" b="1"/>
                        <a:t>un documental </a:t>
                      </a:r>
                      <a:r>
                        <a:rPr lang="en-GB" sz="1700" b="0" i="1"/>
                        <a:t>a documentary</a:t>
                      </a:r>
                      <a:endParaRPr lang="en-GB" sz="17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700" b="1"/>
                        <a:t>una telenovela </a:t>
                      </a:r>
                      <a:r>
                        <a:rPr lang="en-GB" sz="1700" b="0" i="1"/>
                        <a:t>a soap opera</a:t>
                      </a:r>
                      <a:endParaRPr lang="en-GB" sz="17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700" b="1"/>
                        <a:t>una </a:t>
                      </a:r>
                      <a:r>
                        <a:rPr lang="en-GB" sz="1700" b="1" err="1"/>
                        <a:t>comedia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a comedy</a:t>
                      </a:r>
                      <a:endParaRPr lang="en-GB" sz="17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700" b="1"/>
                        <a:t>una </a:t>
                      </a:r>
                      <a:r>
                        <a:rPr lang="en-GB" sz="1700" b="1" err="1"/>
                        <a:t>serie</a:t>
                      </a:r>
                      <a:r>
                        <a:rPr lang="en-GB" sz="1700" b="1"/>
                        <a:t> </a:t>
                      </a:r>
                      <a:r>
                        <a:rPr lang="en-GB" sz="1700" b="1" err="1"/>
                        <a:t>policíaca</a:t>
                      </a:r>
                      <a:r>
                        <a:rPr lang="en-GB" sz="1700" b="1"/>
                        <a:t>  </a:t>
                      </a:r>
                      <a:r>
                        <a:rPr lang="en-GB" sz="1700" b="0" i="1"/>
                        <a:t>a police series</a:t>
                      </a:r>
                      <a:endParaRPr lang="en-GB" sz="1700" b="1"/>
                    </a:p>
                    <a:p>
                      <a:r>
                        <a:rPr lang="en-GB" sz="1700" b="1"/>
                        <a:t>una </a:t>
                      </a:r>
                      <a:r>
                        <a:rPr lang="en-GB" sz="1700" b="1" err="1"/>
                        <a:t>película</a:t>
                      </a:r>
                      <a:r>
                        <a:rPr lang="en-GB" sz="1700" b="1"/>
                        <a:t> </a:t>
                      </a:r>
                      <a:r>
                        <a:rPr lang="en-GB" sz="1700" b="1" err="1"/>
                        <a:t>romántica</a:t>
                      </a:r>
                      <a:r>
                        <a:rPr lang="en-GB" sz="1700" b="1"/>
                        <a:t>… </a:t>
                      </a:r>
                      <a:r>
                        <a:rPr lang="en-GB" sz="1700" b="0" i="1" u="none"/>
                        <a:t>a romantic film</a:t>
                      </a:r>
                      <a:endParaRPr lang="en-GB" sz="1700" b="1"/>
                    </a:p>
                    <a:p>
                      <a:r>
                        <a:rPr lang="en-GB" sz="1700" b="1" i="1">
                          <a:solidFill>
                            <a:srgbClr val="FF0000"/>
                          </a:solidFill>
                        </a:rPr>
                        <a:t>Also use the film types studied last week</a:t>
                      </a:r>
                      <a:endParaRPr lang="en-GB" sz="1700" b="1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9349026"/>
                  </a:ext>
                </a:extLst>
              </a:tr>
              <a:tr h="1489677">
                <a:tc rowSpan="2">
                  <a:txBody>
                    <a:bodyPr/>
                    <a:lstStyle/>
                    <a:p>
                      <a:r>
                        <a:rPr lang="en-GB" sz="1700" b="1"/>
                        <a:t>¿</a:t>
                      </a:r>
                      <a:r>
                        <a:rPr lang="en-GB" sz="1700" b="1" err="1"/>
                        <a:t>Qué</a:t>
                      </a:r>
                      <a:r>
                        <a:rPr lang="en-GB" sz="1700" b="1"/>
                        <a:t> </a:t>
                      </a:r>
                      <a:r>
                        <a:rPr lang="en-GB" sz="1700" b="1" err="1"/>
                        <a:t>tal</a:t>
                      </a:r>
                      <a:r>
                        <a:rPr lang="en-GB" sz="1700" b="1"/>
                        <a:t>?</a:t>
                      </a:r>
                      <a:endParaRPr lang="en-GB" sz="1700" b="0"/>
                    </a:p>
                    <a:p>
                      <a:r>
                        <a:rPr lang="en-GB" sz="1700" b="0" i="1"/>
                        <a:t>How is/was it?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/>
                        <a:t>El </a:t>
                      </a:r>
                      <a:r>
                        <a:rPr lang="en-GB" sz="1700" b="1" err="1"/>
                        <a:t>argumento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the plot</a:t>
                      </a:r>
                      <a:endParaRPr lang="en-GB" sz="1700" b="1"/>
                    </a:p>
                    <a:p>
                      <a:endParaRPr lang="en-GB" sz="1700" b="1"/>
                    </a:p>
                    <a:p>
                      <a:r>
                        <a:rPr lang="en-GB" sz="1700" b="1"/>
                        <a:t>La </a:t>
                      </a:r>
                      <a:r>
                        <a:rPr lang="en-GB" sz="1700" b="1" err="1"/>
                        <a:t>banda</a:t>
                      </a:r>
                      <a:r>
                        <a:rPr lang="en-GB" sz="1700" b="1"/>
                        <a:t> </a:t>
                      </a:r>
                      <a:r>
                        <a:rPr lang="en-GB" sz="1700" b="1" err="1"/>
                        <a:t>sonora</a:t>
                      </a:r>
                      <a:r>
                        <a:rPr lang="en-GB" sz="1700" b="1"/>
                        <a:t> </a:t>
                      </a:r>
                    </a:p>
                    <a:p>
                      <a:r>
                        <a:rPr lang="en-GB" sz="1700" b="0" i="1"/>
                        <a:t>the soundtrack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/>
                        <a:t>es </a:t>
                      </a:r>
                    </a:p>
                    <a:p>
                      <a:r>
                        <a:rPr lang="en-GB" sz="1700" b="0" i="1"/>
                        <a:t>is</a:t>
                      </a:r>
                    </a:p>
                    <a:p>
                      <a:endParaRPr lang="en-GB" sz="1700" b="0" i="1"/>
                    </a:p>
                    <a:p>
                      <a:r>
                        <a:rPr lang="en-GB" sz="1700" b="1" i="0"/>
                        <a:t>era </a:t>
                      </a:r>
                    </a:p>
                    <a:p>
                      <a:r>
                        <a:rPr lang="en-GB" sz="1700" b="0" i="1"/>
                        <a:t>was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err="1"/>
                        <a:t>decepcionante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disappointing</a:t>
                      </a:r>
                    </a:p>
                    <a:p>
                      <a:r>
                        <a:rPr lang="en-GB" sz="1700" b="1" i="0"/>
                        <a:t>original</a:t>
                      </a:r>
                      <a:r>
                        <a:rPr lang="en-GB" sz="1700" b="0" i="1"/>
                        <a:t> </a:t>
                      </a:r>
                      <a:r>
                        <a:rPr lang="en-GB" sz="1700" b="0" i="1" err="1"/>
                        <a:t>original</a:t>
                      </a:r>
                      <a:endParaRPr lang="en-GB" sz="1700" b="0" i="1"/>
                    </a:p>
                    <a:p>
                      <a:r>
                        <a:rPr lang="en-GB" sz="1700" b="1" i="0" err="1"/>
                        <a:t>impresionante</a:t>
                      </a:r>
                      <a:r>
                        <a:rPr lang="en-GB" sz="1700" b="0" i="1"/>
                        <a:t> impressive</a:t>
                      </a:r>
                      <a:endParaRPr lang="en-GB" sz="1700" b="1" i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err="1"/>
                        <a:t>repetitivo</a:t>
                      </a:r>
                      <a:r>
                        <a:rPr lang="en-GB" sz="1700" b="1" i="0"/>
                        <a:t>/a</a:t>
                      </a:r>
                      <a:r>
                        <a:rPr lang="en-GB" sz="1700" b="0" i="1"/>
                        <a:t> repetitive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8040915"/>
                  </a:ext>
                </a:extLst>
              </a:tr>
              <a:tr h="148967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700" b="1"/>
                        <a:t>Los </a:t>
                      </a:r>
                      <a:r>
                        <a:rPr lang="en-GB" sz="1700" b="1" err="1"/>
                        <a:t>actores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the actors</a:t>
                      </a:r>
                      <a:endParaRPr lang="en-GB" sz="1700" b="1"/>
                    </a:p>
                    <a:p>
                      <a:r>
                        <a:rPr lang="en-GB" sz="1700" b="1"/>
                        <a:t>Los </a:t>
                      </a:r>
                      <a:r>
                        <a:rPr lang="en-GB" sz="1700" b="1" err="1"/>
                        <a:t>efectos</a:t>
                      </a:r>
                      <a:r>
                        <a:rPr lang="en-GB" sz="1700" b="1"/>
                        <a:t> </a:t>
                      </a:r>
                      <a:r>
                        <a:rPr lang="en-GB" sz="1700" b="1" err="1"/>
                        <a:t>especiales</a:t>
                      </a:r>
                      <a:r>
                        <a:rPr lang="en-GB" sz="1700" b="1"/>
                        <a:t> </a:t>
                      </a:r>
                    </a:p>
                    <a:p>
                      <a:r>
                        <a:rPr lang="en-GB" sz="1700" b="0" i="1"/>
                        <a:t>the special effects</a:t>
                      </a:r>
                      <a:endParaRPr lang="en-GB" sz="1700" b="1"/>
                    </a:p>
                    <a:p>
                      <a:r>
                        <a:rPr lang="en-GB" sz="1700" b="1"/>
                        <a:t>Los </a:t>
                      </a:r>
                      <a:r>
                        <a:rPr lang="en-GB" sz="1700" b="1" err="1"/>
                        <a:t>gráficos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the graphics</a:t>
                      </a:r>
                      <a:endParaRPr lang="en-GB" sz="1700" b="1"/>
                    </a:p>
                    <a:p>
                      <a:r>
                        <a:rPr lang="en-GB" sz="1700" b="1"/>
                        <a:t>Los </a:t>
                      </a:r>
                      <a:r>
                        <a:rPr lang="en-GB" sz="1700" b="1" err="1"/>
                        <a:t>personajes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the characters</a:t>
                      </a:r>
                      <a:endParaRPr lang="en-GB" sz="1700" b="1"/>
                    </a:p>
                    <a:p>
                      <a:r>
                        <a:rPr lang="en-GB" sz="1700" b="1"/>
                        <a:t>Las </a:t>
                      </a:r>
                      <a:r>
                        <a:rPr lang="en-GB" sz="1700" b="1" err="1"/>
                        <a:t>animaciones</a:t>
                      </a:r>
                      <a:r>
                        <a:rPr lang="en-GB" sz="1700" b="1"/>
                        <a:t> </a:t>
                      </a:r>
                      <a:r>
                        <a:rPr lang="en-GB" sz="1700" b="0" i="1"/>
                        <a:t>the animations</a:t>
                      </a:r>
                      <a:endParaRPr lang="en-GB" sz="1700" b="1"/>
                    </a:p>
                    <a:p>
                      <a:r>
                        <a:rPr lang="en-GB" sz="1700" b="1"/>
                        <a:t>Las canciones </a:t>
                      </a:r>
                      <a:r>
                        <a:rPr lang="en-GB" sz="1700" b="0" i="1"/>
                        <a:t>the songs</a:t>
                      </a:r>
                      <a:endParaRPr lang="en-GB" sz="1700" b="1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i="0"/>
                        <a:t>son </a:t>
                      </a:r>
                    </a:p>
                    <a:p>
                      <a:r>
                        <a:rPr lang="en-GB" sz="1700" b="0" i="1"/>
                        <a:t>are</a:t>
                      </a:r>
                    </a:p>
                    <a:p>
                      <a:endParaRPr lang="en-GB" sz="1700" b="1" i="0"/>
                    </a:p>
                    <a:p>
                      <a:r>
                        <a:rPr lang="en-GB" sz="1700" b="1" i="0" err="1"/>
                        <a:t>eran</a:t>
                      </a:r>
                      <a:r>
                        <a:rPr lang="en-GB" sz="1700" b="1" i="0"/>
                        <a:t> </a:t>
                      </a:r>
                    </a:p>
                    <a:p>
                      <a:r>
                        <a:rPr lang="en-GB" sz="1700" b="0" i="1"/>
                        <a:t>were</a:t>
                      </a:r>
                      <a:endParaRPr lang="en-GB" sz="1700" b="1" i="0"/>
                    </a:p>
                    <a:p>
                      <a:endParaRPr lang="en-GB" sz="170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700" b="1" dirty="0" err="1"/>
                        <a:t>decepcionantes</a:t>
                      </a:r>
                      <a:r>
                        <a:rPr lang="en-GB" sz="1700" b="1" dirty="0"/>
                        <a:t> </a:t>
                      </a:r>
                      <a:r>
                        <a:rPr lang="en-GB" sz="1700" b="0" i="1" dirty="0"/>
                        <a:t>disappointing</a:t>
                      </a:r>
                    </a:p>
                    <a:p>
                      <a:r>
                        <a:rPr lang="en-GB" sz="1700" b="1" i="0" dirty="0" err="1"/>
                        <a:t>originales</a:t>
                      </a:r>
                      <a:r>
                        <a:rPr lang="en-GB" sz="1700" b="0" i="1" dirty="0"/>
                        <a:t> original</a:t>
                      </a:r>
                    </a:p>
                    <a:p>
                      <a:r>
                        <a:rPr lang="en-GB" sz="1700" b="1" i="0" dirty="0" err="1"/>
                        <a:t>impresionantes</a:t>
                      </a:r>
                      <a:r>
                        <a:rPr lang="en-GB" sz="1700" b="0" i="1" dirty="0"/>
                        <a:t> impressive</a:t>
                      </a:r>
                      <a:endParaRPr lang="en-GB" sz="1700" b="1" i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="1" i="0" dirty="0" err="1"/>
                        <a:t>repetitivos</a:t>
                      </a:r>
                      <a:r>
                        <a:rPr lang="en-GB" sz="1700" b="1" i="0" dirty="0"/>
                        <a:t>/as</a:t>
                      </a:r>
                      <a:r>
                        <a:rPr lang="en-GB" sz="1700" b="0" i="1" dirty="0"/>
                        <a:t> repetitive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71915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2A157D1-5F25-4AF1-8470-DCF5E6F2354B}"/>
              </a:ext>
            </a:extLst>
          </p:cNvPr>
          <p:cNvSpPr/>
          <p:nvPr/>
        </p:nvSpPr>
        <p:spPr>
          <a:xfrm>
            <a:off x="90985" y="0"/>
            <a:ext cx="12010029" cy="493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 Unit 4: Talking about a film that you have seen.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1F1F1-5EF3-41C0-AC84-0C2B95830BE9}"/>
              </a:ext>
            </a:extLst>
          </p:cNvPr>
          <p:cNvSpPr/>
          <p:nvPr/>
        </p:nvSpPr>
        <p:spPr>
          <a:xfrm>
            <a:off x="10890082" y="-14197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M4.4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979BF3CF-B423-49EB-906D-C40F54A1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912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B2B8503-5B48-4E73-9220-31DF9F6784D4}"/>
              </a:ext>
            </a:extLst>
          </p:cNvPr>
          <p:cNvGraphicFramePr>
            <a:graphicFrameLocks noGrp="1"/>
          </p:cNvGraphicFramePr>
          <p:nvPr/>
        </p:nvGraphicFramePr>
        <p:xfrm>
          <a:off x="112294" y="782371"/>
          <a:ext cx="11919044" cy="490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59669">
                  <a:extLst>
                    <a:ext uri="{9D8B030D-6E8A-4147-A177-3AD203B41FA5}">
                      <a16:colId xmlns:a16="http://schemas.microsoft.com/office/drawing/2014/main" val="239084785"/>
                    </a:ext>
                  </a:extLst>
                </a:gridCol>
                <a:gridCol w="2368975">
                  <a:extLst>
                    <a:ext uri="{9D8B030D-6E8A-4147-A177-3AD203B41FA5}">
                      <a16:colId xmlns:a16="http://schemas.microsoft.com/office/drawing/2014/main" val="414184458"/>
                    </a:ext>
                  </a:extLst>
                </a:gridCol>
                <a:gridCol w="4121370">
                  <a:extLst>
                    <a:ext uri="{9D8B030D-6E8A-4147-A177-3AD203B41FA5}">
                      <a16:colId xmlns:a16="http://schemas.microsoft.com/office/drawing/2014/main" val="2432073900"/>
                    </a:ext>
                  </a:extLst>
                </a:gridCol>
                <a:gridCol w="3769030">
                  <a:extLst>
                    <a:ext uri="{9D8B030D-6E8A-4147-A177-3AD203B41FA5}">
                      <a16:colId xmlns:a16="http://schemas.microsoft.com/office/drawing/2014/main" val="2875198874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en-GB" sz="1600" b="1"/>
                        <a:t>¿</a:t>
                      </a:r>
                      <a:r>
                        <a:rPr lang="en-GB" sz="1600" b="1" err="1"/>
                        <a:t>Quién</a:t>
                      </a:r>
                      <a:r>
                        <a:rPr lang="en-GB" sz="1600" b="1"/>
                        <a:t> es </a:t>
                      </a:r>
                      <a:r>
                        <a:rPr lang="en-GB" sz="1600" b="1" err="1"/>
                        <a:t>tu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err="1"/>
                        <a:t>modelo</a:t>
                      </a:r>
                      <a:r>
                        <a:rPr lang="en-GB" sz="1600" b="1"/>
                        <a:t> a </a:t>
                      </a:r>
                      <a:r>
                        <a:rPr lang="en-GB" sz="1600" b="1" err="1"/>
                        <a:t>seguir</a:t>
                      </a:r>
                      <a:r>
                        <a:rPr lang="en-GB" sz="1600" b="1"/>
                        <a:t>?</a:t>
                      </a:r>
                      <a:endParaRPr lang="en-GB" sz="1600" b="0"/>
                    </a:p>
                    <a:p>
                      <a:r>
                        <a:rPr lang="en-GB" sz="1600" b="0"/>
                        <a:t>Who is your role model?</a:t>
                      </a:r>
                      <a:endParaRPr lang="en-GB" sz="1600" b="1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Mi </a:t>
                      </a:r>
                      <a:r>
                        <a:rPr lang="en-GB" sz="1600" b="1" err="1"/>
                        <a:t>modelo</a:t>
                      </a:r>
                      <a:r>
                        <a:rPr lang="en-GB" sz="1600" b="1"/>
                        <a:t> a </a:t>
                      </a:r>
                      <a:r>
                        <a:rPr lang="en-GB" sz="1600" b="1" err="1"/>
                        <a:t>seguir</a:t>
                      </a:r>
                      <a:r>
                        <a:rPr lang="en-GB" sz="1600" b="1"/>
                        <a:t> es </a:t>
                      </a:r>
                    </a:p>
                    <a:p>
                      <a:r>
                        <a:rPr lang="en-GB" sz="1600"/>
                        <a:t>My role model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/>
                        <a:t>americano/a </a:t>
                      </a:r>
                      <a:r>
                        <a:rPr lang="en-GB" sz="1600" b="0"/>
                        <a:t>American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británico</a:t>
                      </a:r>
                      <a:r>
                        <a:rPr lang="en-GB" sz="1600" b="1"/>
                        <a:t>/a </a:t>
                      </a:r>
                      <a:r>
                        <a:rPr lang="en-GB" sz="1600" b="0"/>
                        <a:t>British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griego</a:t>
                      </a:r>
                      <a:r>
                        <a:rPr lang="en-GB" sz="1600" b="1"/>
                        <a:t>/a</a:t>
                      </a:r>
                      <a:r>
                        <a:rPr lang="en-GB" sz="1600" b="0"/>
                        <a:t> Greek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italiano</a:t>
                      </a:r>
                      <a:r>
                        <a:rPr lang="en-GB" sz="1600" b="1"/>
                        <a:t>/a </a:t>
                      </a:r>
                      <a:r>
                        <a:rPr lang="en-GB" sz="1600" b="0" err="1"/>
                        <a:t>italian</a:t>
                      </a:r>
                      <a:r>
                        <a:rPr lang="en-GB" sz="1600" b="0"/>
                        <a:t> 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alemán</a:t>
                      </a:r>
                      <a:r>
                        <a:rPr lang="en-GB" sz="1600" b="1"/>
                        <a:t> / </a:t>
                      </a:r>
                      <a:r>
                        <a:rPr lang="en-GB" sz="1600" b="1" err="1"/>
                        <a:t>alemana</a:t>
                      </a:r>
                      <a:r>
                        <a:rPr lang="en-GB" sz="1600" b="0"/>
                        <a:t> German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español/española </a:t>
                      </a:r>
                      <a:r>
                        <a:rPr lang="es-ES" sz="1600" b="0" err="1"/>
                        <a:t>Spanish</a:t>
                      </a:r>
                      <a:endParaRPr lang="es-ES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francés / francesa </a:t>
                      </a:r>
                      <a:r>
                        <a:rPr lang="es-ES" sz="1600" b="0"/>
                        <a:t>French</a:t>
                      </a:r>
                      <a:r>
                        <a:rPr lang="es-ES" sz="1600" b="1"/>
                        <a:t>	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galés / galesa </a:t>
                      </a:r>
                      <a:r>
                        <a:rPr lang="es-ES" sz="1600" b="0" err="1"/>
                        <a:t>Welsh</a:t>
                      </a:r>
                      <a:endParaRPr lang="es-ES" sz="1600" b="1"/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inglés / inglesa </a:t>
                      </a:r>
                      <a:r>
                        <a:rPr lang="es-ES" sz="1600" b="0"/>
                        <a:t>English</a:t>
                      </a:r>
                      <a:endParaRPr lang="es-ES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irlandés / irlandesa	</a:t>
                      </a:r>
                      <a:r>
                        <a:rPr lang="es-ES" sz="1600" b="0" err="1"/>
                        <a:t>Irish</a:t>
                      </a:r>
                      <a:endParaRPr lang="es-ES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japonés / japonesa </a:t>
                      </a:r>
                      <a:r>
                        <a:rPr lang="es-ES" sz="1600" b="0" err="1"/>
                        <a:t>Japanese</a:t>
                      </a:r>
                      <a:endParaRPr lang="es-ES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argentino</a:t>
                      </a:r>
                      <a:r>
                        <a:rPr lang="en-GB" sz="1600" b="1"/>
                        <a:t>/a</a:t>
                      </a:r>
                      <a:r>
                        <a:rPr lang="en-GB" sz="1600" b="0"/>
                        <a:t> Argentinian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/>
                        <a:t>chino/a</a:t>
                      </a:r>
                      <a:r>
                        <a:rPr lang="en-GB" sz="1600" b="0"/>
                        <a:t> Chinese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sueco</a:t>
                      </a:r>
                      <a:r>
                        <a:rPr lang="en-GB" sz="1600" b="1"/>
                        <a:t>/a</a:t>
                      </a:r>
                      <a:r>
                        <a:rPr lang="en-GB" sz="1600" b="0"/>
                        <a:t> Swedish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danés</a:t>
                      </a:r>
                      <a:r>
                        <a:rPr lang="en-GB" sz="1600" b="1"/>
                        <a:t>/</a:t>
                      </a:r>
                      <a:r>
                        <a:rPr lang="en-GB" sz="1600" b="1" err="1"/>
                        <a:t>danesa</a:t>
                      </a:r>
                      <a:r>
                        <a:rPr lang="en-GB" sz="1600" b="0"/>
                        <a:t> Danish</a:t>
                      </a:r>
                      <a:endParaRPr lang="en-GB" sz="1600" b="1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GB" sz="1600" b="1" err="1"/>
                        <a:t>holandés</a:t>
                      </a:r>
                      <a:r>
                        <a:rPr lang="en-GB" sz="1600" b="1"/>
                        <a:t>/</a:t>
                      </a:r>
                      <a:r>
                        <a:rPr lang="en-GB" sz="1600" b="1" err="1"/>
                        <a:t>holandesa</a:t>
                      </a:r>
                      <a:r>
                        <a:rPr lang="en-GB" sz="1600" b="0"/>
                        <a:t> Dutch</a:t>
                      </a:r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5539774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/>
                        <a:t>Mi </a:t>
                      </a:r>
                      <a:r>
                        <a:rPr lang="en-GB" sz="1600" b="1" err="1"/>
                        <a:t>modelo</a:t>
                      </a:r>
                      <a:r>
                        <a:rPr lang="en-GB" sz="1600" b="1"/>
                        <a:t> a </a:t>
                      </a:r>
                      <a:r>
                        <a:rPr lang="en-GB" sz="1600" b="1" err="1"/>
                        <a:t>seguir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u="sng" err="1"/>
                        <a:t>tiene</a:t>
                      </a:r>
                      <a:endParaRPr lang="en-GB" sz="1600" b="1" u="sng"/>
                    </a:p>
                    <a:p>
                      <a:r>
                        <a:rPr lang="en-GB" sz="1600"/>
                        <a:t>My role model has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talento </a:t>
                      </a:r>
                      <a:r>
                        <a:rPr lang="es-ES" sz="1600" b="0" err="1"/>
                        <a:t>talent</a:t>
                      </a:r>
                      <a:endParaRPr lang="es-ES" sz="1600" b="0"/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s-ES" sz="1600" b="1"/>
                        <a:t>éxito </a:t>
                      </a:r>
                      <a:r>
                        <a:rPr lang="es-ES" sz="1600" b="0" err="1"/>
                        <a:t>success</a:t>
                      </a:r>
                      <a:endParaRPr lang="es-ES" sz="1600" b="0"/>
                    </a:p>
                    <a:p>
                      <a:r>
                        <a:rPr lang="en-GB" sz="1600" b="1" err="1"/>
                        <a:t>determinación</a:t>
                      </a:r>
                      <a:r>
                        <a:rPr lang="en-GB" sz="1600" b="1"/>
                        <a:t> </a:t>
                      </a:r>
                      <a:r>
                        <a:rPr lang="en-GB" sz="1600" b="0"/>
                        <a:t>determination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35387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/>
                        <a:t>Mi </a:t>
                      </a:r>
                      <a:r>
                        <a:rPr lang="en-GB" sz="1600" b="1" err="1"/>
                        <a:t>modelo</a:t>
                      </a:r>
                      <a:r>
                        <a:rPr lang="en-GB" sz="1600" b="1"/>
                        <a:t> a </a:t>
                      </a:r>
                      <a:r>
                        <a:rPr lang="en-GB" sz="1600" b="1" err="1"/>
                        <a:t>seguir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u="sng"/>
                        <a:t>ha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/>
                        <a:t>My role model has</a:t>
                      </a:r>
                    </a:p>
                    <a:p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/>
                        <a:t>batido </a:t>
                      </a:r>
                      <a:r>
                        <a:rPr lang="en-GB" sz="1600" b="1" err="1"/>
                        <a:t>muchos</a:t>
                      </a:r>
                      <a:r>
                        <a:rPr lang="en-GB" sz="1600" b="1"/>
                        <a:t> records </a:t>
                      </a:r>
                      <a:r>
                        <a:rPr lang="en-GB" sz="1600" b="0"/>
                        <a:t>beaten lots of records</a:t>
                      </a:r>
                    </a:p>
                    <a:p>
                      <a:r>
                        <a:rPr lang="en-GB" sz="1600" b="1" err="1"/>
                        <a:t>ganado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err="1"/>
                        <a:t>premios</a:t>
                      </a:r>
                      <a:r>
                        <a:rPr lang="en-GB" sz="1600" b="1"/>
                        <a:t> </a:t>
                      </a:r>
                      <a:r>
                        <a:rPr lang="en-GB" sz="1600" b="0"/>
                        <a:t>won prizes</a:t>
                      </a:r>
                    </a:p>
                    <a:p>
                      <a:r>
                        <a:rPr lang="en-GB" sz="1600" b="1" err="1"/>
                        <a:t>recaudado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err="1"/>
                        <a:t>fondos</a:t>
                      </a:r>
                      <a:r>
                        <a:rPr lang="en-GB" sz="1600" b="1"/>
                        <a:t> </a:t>
                      </a:r>
                      <a:r>
                        <a:rPr lang="en-GB" sz="1600" b="0"/>
                        <a:t>raised funds</a:t>
                      </a:r>
                    </a:p>
                    <a:p>
                      <a:r>
                        <a:rPr lang="en-GB" sz="1600" b="1" err="1"/>
                        <a:t>sufrido</a:t>
                      </a:r>
                      <a:r>
                        <a:rPr lang="en-GB" sz="1600" b="1"/>
                        <a:t> </a:t>
                      </a:r>
                      <a:r>
                        <a:rPr lang="en-GB" sz="1600" b="0"/>
                        <a:t>suffered</a:t>
                      </a:r>
                    </a:p>
                    <a:p>
                      <a:r>
                        <a:rPr lang="en-GB" sz="1600" b="1" err="1"/>
                        <a:t>superado</a:t>
                      </a:r>
                      <a:r>
                        <a:rPr lang="en-GB" sz="1600" b="1"/>
                        <a:t> </a:t>
                      </a:r>
                      <a:r>
                        <a:rPr lang="en-GB" sz="1600" b="1" err="1"/>
                        <a:t>problemas</a:t>
                      </a:r>
                      <a:r>
                        <a:rPr lang="en-GB" sz="1600" b="1"/>
                        <a:t> </a:t>
                      </a:r>
                      <a:r>
                        <a:rPr lang="en-GB" sz="1600" b="0"/>
                        <a:t>overcome problems</a:t>
                      </a:r>
                    </a:p>
                    <a:p>
                      <a:r>
                        <a:rPr lang="en-GB" sz="1600" b="1" err="1"/>
                        <a:t>trabajado</a:t>
                      </a:r>
                      <a:r>
                        <a:rPr lang="en-GB" sz="1600" b="1"/>
                        <a:t> con los </a:t>
                      </a:r>
                      <a:r>
                        <a:rPr lang="en-GB" sz="1600" b="1" err="1"/>
                        <a:t>refugiados</a:t>
                      </a:r>
                      <a:r>
                        <a:rPr lang="en-GB" sz="1600" b="1"/>
                        <a:t> </a:t>
                      </a:r>
                    </a:p>
                    <a:p>
                      <a:r>
                        <a:rPr lang="en-GB" sz="1600" b="0"/>
                        <a:t>worked with refugees</a:t>
                      </a:r>
                    </a:p>
                  </a:txBody>
                  <a:tcPr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 err="1"/>
                        <a:t>luchado</a:t>
                      </a:r>
                      <a:r>
                        <a:rPr lang="en-GB" sz="1600" b="1" dirty="0"/>
                        <a:t> contra la </a:t>
                      </a:r>
                      <a:r>
                        <a:rPr lang="en-GB" sz="1600" b="1" dirty="0" err="1"/>
                        <a:t>pobreza</a:t>
                      </a:r>
                      <a:r>
                        <a:rPr lang="en-GB" sz="1600" b="1" dirty="0"/>
                        <a:t> </a:t>
                      </a:r>
                    </a:p>
                    <a:p>
                      <a:r>
                        <a:rPr lang="en-GB" sz="1600" b="0" dirty="0"/>
                        <a:t>fought against poverty</a:t>
                      </a:r>
                    </a:p>
                    <a:p>
                      <a:r>
                        <a:rPr lang="en-GB" sz="1600" b="1" dirty="0" err="1"/>
                        <a:t>luchado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por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los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derechos</a:t>
                      </a:r>
                      <a:r>
                        <a:rPr lang="en-GB" sz="1600" b="1" dirty="0"/>
                        <a:t> </a:t>
                      </a:r>
                    </a:p>
                    <a:p>
                      <a:r>
                        <a:rPr lang="en-GB" sz="1600" b="0" dirty="0"/>
                        <a:t>fought for rights</a:t>
                      </a:r>
                    </a:p>
                    <a:p>
                      <a:r>
                        <a:rPr lang="en-GB" sz="1600" b="1" dirty="0" err="1"/>
                        <a:t>apoyado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organizaciones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benéficas</a:t>
                      </a:r>
                      <a:r>
                        <a:rPr lang="en-GB" sz="1600" b="1" dirty="0"/>
                        <a:t> </a:t>
                      </a:r>
                    </a:p>
                    <a:p>
                      <a:r>
                        <a:rPr lang="en-GB" sz="1600" b="0" dirty="0"/>
                        <a:t>supported charities</a:t>
                      </a:r>
                    </a:p>
                    <a:p>
                      <a:r>
                        <a:rPr lang="en-GB" sz="1600" b="1" dirty="0" err="1"/>
                        <a:t>ayudado</a:t>
                      </a:r>
                      <a:r>
                        <a:rPr lang="en-GB" sz="1600" b="1" dirty="0"/>
                        <a:t> a </a:t>
                      </a:r>
                      <a:r>
                        <a:rPr lang="en-GB" sz="1600" b="1" dirty="0" err="1"/>
                        <a:t>los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niños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1" dirty="0" err="1"/>
                        <a:t>desfavorecidos</a:t>
                      </a:r>
                      <a:r>
                        <a:rPr lang="en-GB" sz="1600" b="1" dirty="0"/>
                        <a:t> </a:t>
                      </a:r>
                      <a:r>
                        <a:rPr lang="en-GB" sz="1600" b="0" dirty="0"/>
                        <a:t>helped disadvantaged children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845265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379BF848-C191-483C-B355-1C2CA19CA5AE}"/>
              </a:ext>
            </a:extLst>
          </p:cNvPr>
          <p:cNvSpPr/>
          <p:nvPr/>
        </p:nvSpPr>
        <p:spPr>
          <a:xfrm>
            <a:off x="90986" y="288756"/>
            <a:ext cx="11919044" cy="493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F: Unit 5: Talking about your role models.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22219-241D-4463-9AC2-D3212E1BD4C6}"/>
              </a:ext>
            </a:extLst>
          </p:cNvPr>
          <p:cNvSpPr/>
          <p:nvPr/>
        </p:nvSpPr>
        <p:spPr>
          <a:xfrm>
            <a:off x="10799097" y="288757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M4.5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177B83B-9605-48DA-A4AE-EA42F6F24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843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9333EA9-A52D-40FA-8D17-CE695B621C69}"/>
              </a:ext>
            </a:extLst>
          </p:cNvPr>
          <p:cNvGraphicFramePr>
            <a:graphicFrameLocks noGrp="1"/>
          </p:cNvGraphicFramePr>
          <p:nvPr/>
        </p:nvGraphicFramePr>
        <p:xfrm>
          <a:off x="90985" y="762000"/>
          <a:ext cx="11568465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64874">
                  <a:extLst>
                    <a:ext uri="{9D8B030D-6E8A-4147-A177-3AD203B41FA5}">
                      <a16:colId xmlns:a16="http://schemas.microsoft.com/office/drawing/2014/main" val="1465832743"/>
                    </a:ext>
                  </a:extLst>
                </a:gridCol>
                <a:gridCol w="2674230">
                  <a:extLst>
                    <a:ext uri="{9D8B030D-6E8A-4147-A177-3AD203B41FA5}">
                      <a16:colId xmlns:a16="http://schemas.microsoft.com/office/drawing/2014/main" val="1206507789"/>
                    </a:ext>
                  </a:extLst>
                </a:gridCol>
                <a:gridCol w="2539617">
                  <a:extLst>
                    <a:ext uri="{9D8B030D-6E8A-4147-A177-3AD203B41FA5}">
                      <a16:colId xmlns:a16="http://schemas.microsoft.com/office/drawing/2014/main" val="820815155"/>
                    </a:ext>
                  </a:extLst>
                </a:gridCol>
                <a:gridCol w="1581595">
                  <a:extLst>
                    <a:ext uri="{9D8B030D-6E8A-4147-A177-3AD203B41FA5}">
                      <a16:colId xmlns:a16="http://schemas.microsoft.com/office/drawing/2014/main" val="2666331719"/>
                    </a:ext>
                  </a:extLst>
                </a:gridCol>
                <a:gridCol w="2208149">
                  <a:extLst>
                    <a:ext uri="{9D8B030D-6E8A-4147-A177-3AD203B41FA5}">
                      <a16:colId xmlns:a16="http://schemas.microsoft.com/office/drawing/2014/main" val="104909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Tienes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ganas</a:t>
                      </a:r>
                      <a:r>
                        <a:rPr lang="en-GB" sz="1600" b="1">
                          <a:latin typeface="+mj-lt"/>
                        </a:rPr>
                        <a:t> de </a:t>
                      </a:r>
                      <a:r>
                        <a:rPr lang="en-GB" sz="1600" b="1" err="1">
                          <a:latin typeface="+mj-lt"/>
                        </a:rPr>
                        <a:t>ir</a:t>
                      </a:r>
                      <a:r>
                        <a:rPr lang="en-GB" sz="1600" b="1">
                          <a:latin typeface="+mj-lt"/>
                        </a:rPr>
                        <a:t>…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Do you fancy going…</a:t>
                      </a:r>
                    </a:p>
                    <a:p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Quieres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ir</a:t>
                      </a:r>
                      <a:r>
                        <a:rPr lang="en-GB" sz="1600" b="1">
                          <a:latin typeface="+mj-lt"/>
                        </a:rPr>
                        <a:t>…?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Do you want to go…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al </a:t>
                      </a:r>
                      <a:r>
                        <a:rPr lang="en-GB" sz="1600" b="1" err="1">
                          <a:latin typeface="+mj-lt"/>
                        </a:rPr>
                        <a:t>teatro</a:t>
                      </a:r>
                      <a:r>
                        <a:rPr lang="en-GB" sz="1600" b="1">
                          <a:latin typeface="+mj-lt"/>
                        </a:rPr>
                        <a:t>? </a:t>
                      </a:r>
                      <a:r>
                        <a:rPr lang="en-GB" sz="1600" b="0">
                          <a:latin typeface="+mj-lt"/>
                        </a:rPr>
                        <a:t> To the theatre?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al cine? </a:t>
                      </a:r>
                      <a:r>
                        <a:rPr lang="en-GB" sz="1600" b="0">
                          <a:latin typeface="+mj-lt"/>
                        </a:rPr>
                        <a:t>To the cinema?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al </a:t>
                      </a:r>
                      <a:r>
                        <a:rPr lang="en-GB" sz="1600" b="1" err="1">
                          <a:latin typeface="+mj-lt"/>
                        </a:rPr>
                        <a:t>circo</a:t>
                      </a:r>
                      <a:r>
                        <a:rPr lang="en-GB" sz="1600" b="1">
                          <a:latin typeface="+mj-lt"/>
                        </a:rPr>
                        <a:t>?</a:t>
                      </a:r>
                      <a:r>
                        <a:rPr lang="en-GB" sz="1600" b="0">
                          <a:latin typeface="+mj-lt"/>
                        </a:rPr>
                        <a:t> To the circus?</a:t>
                      </a:r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Qué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ponen</a:t>
                      </a:r>
                      <a:r>
                        <a:rPr lang="en-GB" sz="1600" b="1">
                          <a:latin typeface="+mj-lt"/>
                        </a:rPr>
                        <a:t>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What are they showing?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Ponen</a:t>
                      </a:r>
                      <a:endParaRPr lang="en-GB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They’re showing</a:t>
                      </a:r>
                    </a:p>
                    <a:p>
                      <a:endParaRPr lang="en-GB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Quiero</a:t>
                      </a:r>
                      <a:r>
                        <a:rPr lang="en-GB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6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ver</a:t>
                      </a:r>
                      <a:endParaRPr lang="en-GB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want to watch</a:t>
                      </a:r>
                    </a:p>
                    <a:p>
                      <a:endParaRPr lang="en-GB" sz="1600" b="0" u="none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una </a:t>
                      </a:r>
                      <a:r>
                        <a:rPr lang="en-GB" sz="16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obra</a:t>
                      </a:r>
                      <a:endParaRPr lang="en-GB" sz="16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play</a:t>
                      </a:r>
                    </a:p>
                    <a:p>
                      <a:r>
                        <a:rPr lang="en-GB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una </a:t>
                      </a:r>
                      <a:r>
                        <a:rPr lang="en-GB" sz="1600" b="1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peli</a:t>
                      </a:r>
                      <a:r>
                        <a:rPr lang="en-GB" sz="1600" b="1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600" b="1" u="sng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acción</a:t>
                      </a:r>
                      <a:endParaRPr lang="en-GB" sz="1600" b="1" u="sng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u="non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 action film</a:t>
                      </a:r>
                    </a:p>
                    <a:p>
                      <a:r>
                        <a:rPr lang="en-GB" sz="1600" b="1" u="non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lang="en-GB" sz="1600" b="1" u="none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espectáculo</a:t>
                      </a:r>
                      <a:r>
                        <a:rPr lang="en-GB" sz="1600" b="1" u="non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</a:t>
                      </a:r>
                      <a:r>
                        <a:rPr lang="en-GB" sz="1600" b="1" u="sng" kern="120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baile</a:t>
                      </a:r>
                      <a:endParaRPr lang="en-GB" sz="1600" b="1" u="sng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600" b="0" u="none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dance show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022152"/>
                  </a:ext>
                </a:extLst>
              </a:tr>
              <a:tr h="359117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Cuándo</a:t>
                      </a:r>
                      <a:r>
                        <a:rPr lang="en-GB" sz="1600" b="1">
                          <a:latin typeface="+mj-lt"/>
                        </a:rPr>
                        <a:t>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When?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GB" sz="1600" b="1" err="1">
                          <a:latin typeface="+mj-lt"/>
                        </a:rPr>
                        <a:t>Mañana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tomorrow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Esta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tarde</a:t>
                      </a:r>
                      <a:r>
                        <a:rPr lang="en-GB" sz="1600" b="0">
                          <a:latin typeface="+mj-lt"/>
                        </a:rPr>
                        <a:t> this afternoon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Esta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noche</a:t>
                      </a:r>
                      <a:r>
                        <a:rPr lang="en-GB" sz="1600" b="0">
                          <a:latin typeface="+mj-lt"/>
                        </a:rPr>
                        <a:t> tonight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El </a:t>
                      </a:r>
                      <a:r>
                        <a:rPr lang="en-GB" sz="1600" b="1" err="1">
                          <a:latin typeface="+mj-lt"/>
                        </a:rPr>
                        <a:t>viernes</a:t>
                      </a:r>
                      <a:r>
                        <a:rPr lang="en-GB" sz="1600" b="1">
                          <a:latin typeface="+mj-lt"/>
                        </a:rPr>
                        <a:t>/</a:t>
                      </a:r>
                      <a:r>
                        <a:rPr lang="en-GB" sz="1600" b="1" err="1">
                          <a:latin typeface="+mj-lt"/>
                        </a:rPr>
                        <a:t>sábado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this Friday/Saturday</a:t>
                      </a:r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2830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¿A </a:t>
                      </a:r>
                      <a:r>
                        <a:rPr lang="en-GB" sz="1600" b="1" err="1">
                          <a:latin typeface="+mj-lt"/>
                        </a:rPr>
                        <a:t>qué</a:t>
                      </a:r>
                      <a:r>
                        <a:rPr lang="en-GB" sz="1600" b="1">
                          <a:latin typeface="+mj-lt"/>
                        </a:rPr>
                        <a:t> hora?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At what time?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err="1">
                          <a:latin typeface="+mj-lt"/>
                        </a:rPr>
                        <a:t>Empieza</a:t>
                      </a:r>
                      <a:r>
                        <a:rPr lang="en-GB" sz="1600" b="1">
                          <a:latin typeface="+mj-lt"/>
                        </a:rPr>
                        <a:t> a las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It starts at</a:t>
                      </a:r>
                    </a:p>
                    <a:p>
                      <a:r>
                        <a:rPr lang="en-GB" sz="1600" b="1" err="1">
                          <a:latin typeface="+mj-lt"/>
                        </a:rPr>
                        <a:t>Termina</a:t>
                      </a:r>
                      <a:r>
                        <a:rPr lang="en-GB" sz="1600" b="1">
                          <a:latin typeface="+mj-lt"/>
                        </a:rPr>
                        <a:t> a las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It finishes 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err="1">
                          <a:latin typeface="+mj-lt"/>
                        </a:rPr>
                        <a:t>tres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3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cinco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5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ocho</a:t>
                      </a:r>
                      <a:r>
                        <a:rPr lang="en-GB" sz="1600" b="0">
                          <a:latin typeface="+mj-lt"/>
                        </a:rPr>
                        <a:t> 8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nueve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9</a:t>
                      </a:r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y </a:t>
                      </a:r>
                      <a:r>
                        <a:rPr lang="en-GB" sz="1600" b="1" err="1">
                          <a:latin typeface="+mj-lt"/>
                        </a:rPr>
                        <a:t>cuarto</a:t>
                      </a:r>
                      <a:r>
                        <a:rPr lang="en-GB" sz="1600" b="0">
                          <a:latin typeface="+mj-lt"/>
                        </a:rPr>
                        <a:t> and a quarter (quarter past)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y media </a:t>
                      </a:r>
                      <a:r>
                        <a:rPr lang="en-GB" sz="1600" b="0">
                          <a:latin typeface="+mj-lt"/>
                        </a:rPr>
                        <a:t>and a half (half past)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 err="1">
                          <a:latin typeface="+mj-lt"/>
                        </a:rPr>
                        <a:t>menos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err="1">
                          <a:latin typeface="+mj-lt"/>
                        </a:rPr>
                        <a:t>cuarto</a:t>
                      </a:r>
                      <a:r>
                        <a:rPr lang="en-GB" sz="1600" b="0">
                          <a:latin typeface="+mj-lt"/>
                        </a:rPr>
                        <a:t> minus a quarter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0">
                          <a:latin typeface="+mj-lt"/>
                        </a:rPr>
                        <a:t>(quarter to)</a:t>
                      </a:r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289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Cuánto</a:t>
                      </a:r>
                      <a:r>
                        <a:rPr lang="en-GB" sz="1600" b="1">
                          <a:latin typeface="+mj-lt"/>
                        </a:rPr>
                        <a:t> cuesta?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How much does it cost?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Cuesta </a:t>
                      </a:r>
                      <a:r>
                        <a:rPr lang="en-GB" sz="1600" b="1" err="1">
                          <a:latin typeface="+mj-lt"/>
                        </a:rPr>
                        <a:t>trece</a:t>
                      </a:r>
                      <a:r>
                        <a:rPr lang="en-GB" sz="1600" b="1">
                          <a:latin typeface="+mj-lt"/>
                        </a:rPr>
                        <a:t> euros</a:t>
                      </a:r>
                      <a:r>
                        <a:rPr lang="en-GB" sz="1600" b="0">
                          <a:latin typeface="+mj-lt"/>
                        </a:rPr>
                        <a:t> it costs 13 euros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Hay </a:t>
                      </a:r>
                      <a:r>
                        <a:rPr lang="en-GB" sz="1600" b="1" err="1">
                          <a:latin typeface="+mj-lt"/>
                        </a:rPr>
                        <a:t>descuento</a:t>
                      </a:r>
                      <a:r>
                        <a:rPr lang="en-GB" sz="1600" b="1">
                          <a:latin typeface="+mj-lt"/>
                        </a:rPr>
                        <a:t> para </a:t>
                      </a:r>
                      <a:r>
                        <a:rPr lang="en-GB" sz="1600" b="1" err="1">
                          <a:latin typeface="+mj-lt"/>
                        </a:rPr>
                        <a:t>menores</a:t>
                      </a:r>
                      <a:r>
                        <a:rPr lang="en-GB" sz="1600" b="0">
                          <a:latin typeface="+mj-lt"/>
                        </a:rPr>
                        <a:t> there’s a discount for minors</a:t>
                      </a:r>
                      <a:endParaRPr lang="en-GB" sz="1600" b="1">
                        <a:latin typeface="+mj-lt"/>
                      </a:endParaRPr>
                    </a:p>
                    <a:p>
                      <a:r>
                        <a:rPr lang="en-GB" sz="1600" b="1">
                          <a:latin typeface="+mj-lt"/>
                        </a:rPr>
                        <a:t>Hay </a:t>
                      </a:r>
                      <a:r>
                        <a:rPr lang="en-GB" sz="1600" b="1" err="1">
                          <a:latin typeface="+mj-lt"/>
                        </a:rPr>
                        <a:t>descuento</a:t>
                      </a:r>
                      <a:r>
                        <a:rPr lang="en-GB" sz="1600" b="1">
                          <a:latin typeface="+mj-lt"/>
                        </a:rPr>
                        <a:t> con </a:t>
                      </a:r>
                      <a:r>
                        <a:rPr lang="en-GB" sz="1600" b="1" err="1">
                          <a:latin typeface="+mj-lt"/>
                        </a:rPr>
                        <a:t>carné</a:t>
                      </a:r>
                      <a:r>
                        <a:rPr lang="en-GB" sz="1600" b="1">
                          <a:latin typeface="+mj-lt"/>
                        </a:rPr>
                        <a:t> de </a:t>
                      </a:r>
                      <a:r>
                        <a:rPr lang="en-GB" sz="1600" b="1" err="1">
                          <a:latin typeface="+mj-lt"/>
                        </a:rPr>
                        <a:t>estudiante</a:t>
                      </a:r>
                      <a:r>
                        <a:rPr lang="en-GB" sz="1600" b="0">
                          <a:latin typeface="+mj-lt"/>
                        </a:rPr>
                        <a:t> there’s a discount with a student card</a:t>
                      </a:r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11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1">
                          <a:latin typeface="+mj-lt"/>
                        </a:rPr>
                        <a:t>¿</a:t>
                      </a:r>
                      <a:r>
                        <a:rPr lang="en-GB" sz="1600" b="1" err="1">
                          <a:latin typeface="+mj-lt"/>
                        </a:rPr>
                        <a:t>Cuántas</a:t>
                      </a:r>
                      <a:r>
                        <a:rPr lang="en-GB" sz="1600" b="1">
                          <a:latin typeface="+mj-lt"/>
                        </a:rPr>
                        <a:t> entradas </a:t>
                      </a:r>
                      <a:r>
                        <a:rPr lang="en-GB" sz="1600" b="1" err="1">
                          <a:latin typeface="+mj-lt"/>
                        </a:rPr>
                        <a:t>quieres</a:t>
                      </a:r>
                      <a:r>
                        <a:rPr lang="en-GB" sz="1600" b="1">
                          <a:latin typeface="+mj-lt"/>
                        </a:rPr>
                        <a:t>?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How many tickets do you want?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err="1">
                          <a:latin typeface="+mj-lt"/>
                        </a:rPr>
                        <a:t>Quiero</a:t>
                      </a:r>
                      <a:r>
                        <a:rPr lang="en-GB" sz="1600" b="1">
                          <a:latin typeface="+mj-lt"/>
                        </a:rPr>
                        <a:t> </a:t>
                      </a:r>
                      <a:r>
                        <a:rPr lang="en-GB" sz="1600" b="1" u="sng" err="1">
                          <a:latin typeface="+mj-lt"/>
                        </a:rPr>
                        <a:t>tres</a:t>
                      </a:r>
                      <a:r>
                        <a:rPr lang="en-GB" sz="1600" b="1">
                          <a:latin typeface="+mj-lt"/>
                        </a:rPr>
                        <a:t> entradas</a:t>
                      </a:r>
                    </a:p>
                    <a:p>
                      <a:r>
                        <a:rPr lang="en-GB" sz="1600" b="0">
                          <a:latin typeface="+mj-lt"/>
                        </a:rPr>
                        <a:t>I want 3 tickets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600" b="1" dirty="0">
                          <a:latin typeface="+mj-lt"/>
                        </a:rPr>
                        <a:t>Lo </a:t>
                      </a:r>
                      <a:r>
                        <a:rPr lang="en-GB" sz="1600" b="1" dirty="0" err="1">
                          <a:latin typeface="+mj-lt"/>
                        </a:rPr>
                        <a:t>siento</a:t>
                      </a:r>
                      <a:r>
                        <a:rPr lang="en-GB" sz="1600" b="0" dirty="0">
                          <a:latin typeface="+mj-lt"/>
                        </a:rPr>
                        <a:t> sorry</a:t>
                      </a:r>
                      <a:endParaRPr lang="en-GB" sz="1600" b="1" dirty="0">
                        <a:latin typeface="+mj-lt"/>
                      </a:endParaRPr>
                    </a:p>
                    <a:p>
                      <a:r>
                        <a:rPr lang="en-GB" sz="1600" b="1" dirty="0">
                          <a:latin typeface="+mj-lt"/>
                        </a:rPr>
                        <a:t>No </a:t>
                      </a:r>
                      <a:r>
                        <a:rPr lang="en-GB" sz="1600" b="1" dirty="0" err="1">
                          <a:latin typeface="+mj-lt"/>
                        </a:rPr>
                        <a:t>quedan</a:t>
                      </a:r>
                      <a:r>
                        <a:rPr lang="en-GB" sz="1600" b="1" dirty="0">
                          <a:latin typeface="+mj-lt"/>
                        </a:rPr>
                        <a:t> entradas</a:t>
                      </a:r>
                      <a:r>
                        <a:rPr lang="en-GB" sz="1600" b="0" dirty="0">
                          <a:latin typeface="+mj-lt"/>
                        </a:rPr>
                        <a:t> there are no tickets left</a:t>
                      </a:r>
                      <a:endParaRPr lang="en-GB" sz="1600" b="1" dirty="0">
                        <a:latin typeface="+mj-lt"/>
                      </a:endParaRPr>
                    </a:p>
                    <a:p>
                      <a:r>
                        <a:rPr lang="en-GB" sz="1600" b="1" dirty="0" err="1">
                          <a:latin typeface="+mj-lt"/>
                        </a:rPr>
                        <a:t>Aquí</a:t>
                      </a:r>
                      <a:r>
                        <a:rPr lang="en-GB" sz="1600" b="1" dirty="0">
                          <a:latin typeface="+mj-lt"/>
                        </a:rPr>
                        <a:t> </a:t>
                      </a:r>
                      <a:r>
                        <a:rPr lang="en-GB" sz="1600" b="1" dirty="0" err="1">
                          <a:latin typeface="+mj-lt"/>
                        </a:rPr>
                        <a:t>tiene</a:t>
                      </a:r>
                      <a:r>
                        <a:rPr lang="en-GB" sz="1600" b="0" dirty="0">
                          <a:latin typeface="+mj-lt"/>
                        </a:rPr>
                        <a:t> here you go</a:t>
                      </a:r>
                      <a:endParaRPr lang="en-GB" sz="1600" b="1" dirty="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600" b="1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893280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D9378DA-8C3D-466F-BAE5-EB5983511474}"/>
              </a:ext>
            </a:extLst>
          </p:cNvPr>
          <p:cNvSpPr/>
          <p:nvPr/>
        </p:nvSpPr>
        <p:spPr>
          <a:xfrm>
            <a:off x="90985" y="146465"/>
            <a:ext cx="11568465" cy="4936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Module 4: Interests and influences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F&amp;H: Unit 6: ROLE PLAY – Arranging to go out and buying tickets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1D5E94-46BA-48D5-BA32-1BA70ED2D813}"/>
              </a:ext>
            </a:extLst>
          </p:cNvPr>
          <p:cNvSpPr/>
          <p:nvPr/>
        </p:nvSpPr>
        <p:spPr>
          <a:xfrm>
            <a:off x="10448518" y="146464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M4.6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991C4C3-3509-4CE4-99E4-601DC2D9E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870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D8E775-BC6F-4536-9F33-E04B444F7516}"/>
              </a:ext>
            </a:extLst>
          </p:cNvPr>
          <p:cNvSpPr txBox="1"/>
          <p:nvPr/>
        </p:nvSpPr>
        <p:spPr>
          <a:xfrm>
            <a:off x="256674" y="256674"/>
            <a:ext cx="11550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Success at role play: What You Need to Know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4360B38-1CCC-4FBB-9011-AD876DA56A11}"/>
              </a:ext>
            </a:extLst>
          </p:cNvPr>
          <p:cNvGraphicFramePr>
            <a:graphicFrameLocks noGrp="1"/>
          </p:cNvGraphicFramePr>
          <p:nvPr/>
        </p:nvGraphicFramePr>
        <p:xfrm>
          <a:off x="341965" y="848018"/>
          <a:ext cx="3695256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3355946031"/>
                    </a:ext>
                  </a:extLst>
                </a:gridCol>
                <a:gridCol w="2064576">
                  <a:extLst>
                    <a:ext uri="{9D8B030D-6E8A-4147-A177-3AD203B41FA5}">
                      <a16:colId xmlns:a16="http://schemas.microsoft.com/office/drawing/2014/main" val="141883689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1400"/>
                        <a:t>Question</a:t>
                      </a:r>
                      <a:r>
                        <a:rPr lang="en-GB" sz="1400" baseline="0"/>
                        <a:t> words! Essential knowledge</a:t>
                      </a:r>
                      <a:endParaRPr lang="en-GB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3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Qué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What?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99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¿</a:t>
                      </a:r>
                      <a:r>
                        <a:rPr lang="en-GB" sz="1400" baseline="0" err="1"/>
                        <a:t>Cómo</a:t>
                      </a:r>
                      <a:r>
                        <a:rPr lang="en-GB" sz="1400" baseline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How?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3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Quién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Who?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11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Cuándo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5774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Cuál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Which?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8847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Dónde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Where?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973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¿Por </a:t>
                      </a:r>
                      <a:r>
                        <a:rPr lang="en-GB" sz="1400" err="1"/>
                        <a:t>qué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891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Cuánto</a:t>
                      </a:r>
                      <a:r>
                        <a:rPr lang="en-GB" sz="1400"/>
                        <a:t>/</a:t>
                      </a:r>
                      <a:r>
                        <a:rPr lang="en-GB" sz="1400" err="1"/>
                        <a:t>cuantas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How many?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363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Cuánto</a:t>
                      </a:r>
                      <a:r>
                        <a:rPr lang="en-GB" sz="1400"/>
                        <a:t>/</a:t>
                      </a:r>
                      <a:r>
                        <a:rPr lang="en-GB" sz="1400" err="1"/>
                        <a:t>cuanta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How much?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853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¿A </a:t>
                      </a:r>
                      <a:r>
                        <a:rPr lang="en-GB" sz="1400" err="1"/>
                        <a:t>qué</a:t>
                      </a:r>
                      <a:r>
                        <a:rPr lang="en-GB" sz="1400"/>
                        <a:t> hora?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At what</a:t>
                      </a:r>
                      <a:r>
                        <a:rPr lang="en-GB" sz="1400" baseline="0"/>
                        <a:t> time?</a:t>
                      </a:r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403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</a:t>
                      </a:r>
                      <a:r>
                        <a:rPr lang="en-GB" sz="1400" err="1"/>
                        <a:t>Qué</a:t>
                      </a:r>
                      <a:r>
                        <a:rPr lang="en-GB" sz="1400"/>
                        <a:t> </a:t>
                      </a:r>
                      <a:r>
                        <a:rPr lang="en-GB" sz="1400" err="1"/>
                        <a:t>tiempo</a:t>
                      </a:r>
                      <a:r>
                        <a:rPr lang="en-GB" sz="1400"/>
                        <a:t> </a:t>
                      </a:r>
                      <a:r>
                        <a:rPr lang="en-GB" sz="1400" err="1"/>
                        <a:t>hace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What is the weather like?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3163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¿Con </a:t>
                      </a:r>
                      <a:r>
                        <a:rPr lang="en-GB" sz="1400" err="1"/>
                        <a:t>qué</a:t>
                      </a:r>
                      <a:r>
                        <a:rPr lang="en-GB" sz="1400"/>
                        <a:t> </a:t>
                      </a:r>
                      <a:r>
                        <a:rPr lang="en-GB" sz="1400" err="1"/>
                        <a:t>frecuencia</a:t>
                      </a:r>
                      <a:r>
                        <a:rPr lang="en-GB" sz="140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How often?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47702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03328AC-9A0C-4616-B4C7-919C03C4242D}"/>
              </a:ext>
            </a:extLst>
          </p:cNvPr>
          <p:cNvGraphicFramePr>
            <a:graphicFrameLocks noGrp="1"/>
          </p:cNvGraphicFramePr>
          <p:nvPr/>
        </p:nvGraphicFramePr>
        <p:xfrm>
          <a:off x="4234937" y="848018"/>
          <a:ext cx="3695256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3355946031"/>
                    </a:ext>
                  </a:extLst>
                </a:gridCol>
                <a:gridCol w="2064576">
                  <a:extLst>
                    <a:ext uri="{9D8B030D-6E8A-4147-A177-3AD203B41FA5}">
                      <a16:colId xmlns:a16="http://schemas.microsoft.com/office/drawing/2014/main" val="141883689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1400"/>
                        <a:t>Request phrases</a:t>
                      </a:r>
                    </a:p>
                    <a:p>
                      <a:r>
                        <a:rPr lang="en-GB" sz="1400"/>
                        <a:t>Always followed by </a:t>
                      </a:r>
                      <a:r>
                        <a:rPr lang="en-GB" sz="1400" u="sng"/>
                        <a:t>nouns</a:t>
                      </a:r>
                      <a:r>
                        <a:rPr lang="en-GB" sz="1400" u="none"/>
                        <a:t> or </a:t>
                      </a:r>
                      <a:r>
                        <a:rPr lang="en-GB" sz="1400" u="sng"/>
                        <a:t>infinitives</a:t>
                      </a:r>
                      <a:endParaRPr lang="en-GB" sz="14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3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err="1"/>
                        <a:t>Quiero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I want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99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Me </a:t>
                      </a:r>
                      <a:r>
                        <a:rPr lang="en-GB" sz="1400" baseline="0" err="1"/>
                        <a:t>gustaría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I would 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3783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6287917-851A-4112-89DB-C38504DCFA80}"/>
              </a:ext>
            </a:extLst>
          </p:cNvPr>
          <p:cNvGraphicFramePr>
            <a:graphicFrameLocks noGrp="1"/>
          </p:cNvGraphicFramePr>
          <p:nvPr/>
        </p:nvGraphicFramePr>
        <p:xfrm>
          <a:off x="4234937" y="2329870"/>
          <a:ext cx="3695256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3355946031"/>
                    </a:ext>
                  </a:extLst>
                </a:gridCol>
                <a:gridCol w="2064576">
                  <a:extLst>
                    <a:ext uri="{9D8B030D-6E8A-4147-A177-3AD203B41FA5}">
                      <a16:colId xmlns:a16="http://schemas.microsoft.com/office/drawing/2014/main" val="141883689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1400"/>
                        <a:t>Days and times knowledge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435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El lunes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Monday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79968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El martes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Tuesday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37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El </a:t>
                      </a:r>
                      <a:r>
                        <a:rPr lang="en-GB" sz="1400" baseline="0" err="1"/>
                        <a:t>miércoles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Wednesday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7795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El </a:t>
                      </a:r>
                      <a:r>
                        <a:rPr lang="en-GB" sz="1400" baseline="0" err="1"/>
                        <a:t>jueves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798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/>
                        <a:t>El </a:t>
                      </a:r>
                      <a:r>
                        <a:rPr lang="en-GB" sz="1400" err="1"/>
                        <a:t>viernes</a:t>
                      </a:r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840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El </a:t>
                      </a:r>
                      <a:r>
                        <a:rPr lang="en-GB" sz="1400" baseline="0" err="1"/>
                        <a:t>sábado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Saturday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4192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El </a:t>
                      </a:r>
                      <a:r>
                        <a:rPr lang="en-GB" sz="1400" baseline="0" err="1"/>
                        <a:t>domingo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/>
                        <a:t>(on) Sunday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4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aseline="0"/>
                        <a:t>A las </a:t>
                      </a:r>
                      <a:r>
                        <a:rPr lang="en-GB" sz="1400" u="sng" baseline="0" err="1"/>
                        <a:t>ocho</a:t>
                      </a:r>
                      <a:endParaRPr lang="en-GB" sz="1400" baseline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At </a:t>
                      </a:r>
                      <a:r>
                        <a:rPr lang="en-GB" sz="1400" u="sng" dirty="0"/>
                        <a:t>eight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35743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A59FF3F-7C21-4395-A9B3-F2786600A340}"/>
              </a:ext>
            </a:extLst>
          </p:cNvPr>
          <p:cNvSpPr txBox="1"/>
          <p:nvPr/>
        </p:nvSpPr>
        <p:spPr>
          <a:xfrm>
            <a:off x="8181474" y="848018"/>
            <a:ext cx="3695256" cy="375487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questions that come up in role play with example answers.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Cómo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llamas?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llamo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1" i="1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Lewis</a:t>
            </a:r>
            <a:endParaRPr kumimoji="0" lang="en-GB" sz="14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Cómo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 escribe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nombre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Eleh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eh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oobehdobleh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ee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eseh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Cuántos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años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tienes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Tengo </a:t>
            </a:r>
            <a:r>
              <a:rPr kumimoji="0" lang="en-GB" sz="1400" b="1" i="1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quince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años</a:t>
            </a:r>
            <a:endParaRPr kumimoji="0" lang="en-GB" sz="14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Dónde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vives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Vivo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1" i="1" u="sng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Londres</a:t>
            </a:r>
            <a:endParaRPr kumimoji="0" lang="en-GB" sz="14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Cuál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número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n-GB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teléfono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Cero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siete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ocho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ocho</a:t>
            </a:r>
            <a:r>
              <a:rPr kumimoji="0" lang="en-GB" sz="1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</a:t>
            </a:r>
            <a:r>
              <a:rPr kumimoji="0" lang="en-GB" sz="14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nueve</a:t>
            </a:r>
            <a:endParaRPr kumimoji="0" lang="en-GB" sz="1400" b="1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1E60AF-4AFE-4456-9EE5-0324BDAC2553}"/>
              </a:ext>
            </a:extLst>
          </p:cNvPr>
          <p:cNvSpPr/>
          <p:nvPr/>
        </p:nvSpPr>
        <p:spPr>
          <a:xfrm>
            <a:off x="10448518" y="146464"/>
            <a:ext cx="1210932" cy="49361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M4.6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B7A15-E6E9-45C9-B195-FD7795EBA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FE0FA-0F39-45D5-A72E-210B45B2AA6E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64620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269C35713AF4BB2302A50421F91ED" ma:contentTypeVersion="6" ma:contentTypeDescription="Create a new document." ma:contentTypeScope="" ma:versionID="2f527639865508cc3f105d96ed9d5fd1">
  <xsd:schema xmlns:xsd="http://www.w3.org/2001/XMLSchema" xmlns:xs="http://www.w3.org/2001/XMLSchema" xmlns:p="http://schemas.microsoft.com/office/2006/metadata/properties" xmlns:ns2="420161e3-ce27-46b8-af03-b02e414d88d0" xmlns:ns3="69f00d72-6d80-481b-a11a-5dcebc874bb1" targetNamespace="http://schemas.microsoft.com/office/2006/metadata/properties" ma:root="true" ma:fieldsID="3f3ff1276ba9245bd980a671fffb7f14" ns2:_="" ns3:_="">
    <xsd:import namespace="420161e3-ce27-46b8-af03-b02e414d88d0"/>
    <xsd:import namespace="69f00d72-6d80-481b-a11a-5dcebc874b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0161e3-ce27-46b8-af03-b02e414d88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f00d72-6d80-481b-a11a-5dcebc874bb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E2DEE0-17B0-4831-9679-238C6B948B1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D00C74-A2DF-4C05-A4B7-55BF865B3D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0161e3-ce27-46b8-af03-b02e414d88d0"/>
    <ds:schemaRef ds:uri="69f00d72-6d80-481b-a11a-5dcebc874b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66A61C-EDCA-4D0F-AE23-C613927F0B41}">
  <ds:schemaRefs>
    <ds:schemaRef ds:uri="http://purl.org/dc/elements/1.1/"/>
    <ds:schemaRef ds:uri="http://schemas.microsoft.com/office/2006/documentManagement/types"/>
    <ds:schemaRef ds:uri="420161e3-ce27-46b8-af03-b02e414d88d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69f00d72-6d80-481b-a11a-5dcebc874bb1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1531</Words>
  <Application>Microsoft Office PowerPoint</Application>
  <PresentationFormat>Widescreen</PresentationFormat>
  <Paragraphs>411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1_Office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2022-05-18T09:21:53Z</dcterms:created>
  <dcterms:modified xsi:type="dcterms:W3CDTF">2024-11-13T10:54:55Z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0x0101000CD269C35713AF4BB2302A50421F91ED</vt:lpwstr>
  </property>
</Properties>
</file>